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90" r:id="rId2"/>
    <p:sldId id="317" r:id="rId3"/>
    <p:sldId id="305" r:id="rId4"/>
    <p:sldId id="327" r:id="rId5"/>
    <p:sldId id="307" r:id="rId6"/>
    <p:sldId id="319" r:id="rId7"/>
    <p:sldId id="331" r:id="rId8"/>
    <p:sldId id="257" r:id="rId9"/>
    <p:sldId id="330" r:id="rId10"/>
    <p:sldId id="332" r:id="rId11"/>
    <p:sldId id="326" r:id="rId12"/>
    <p:sldId id="312" r:id="rId13"/>
    <p:sldId id="318" r:id="rId14"/>
    <p:sldId id="322" r:id="rId15"/>
    <p:sldId id="320" r:id="rId16"/>
    <p:sldId id="283" r:id="rId17"/>
    <p:sldId id="323" r:id="rId18"/>
    <p:sldId id="329" r:id="rId19"/>
    <p:sldId id="31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43" autoAdjust="0"/>
    <p:restoredTop sz="96632" autoAdjust="0"/>
  </p:normalViewPr>
  <p:slideViewPr>
    <p:cSldViewPr>
      <p:cViewPr varScale="1">
        <p:scale>
          <a:sx n="86" d="100"/>
          <a:sy n="86" d="100"/>
        </p:scale>
        <p:origin x="-181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AB25F6-14F8-49FC-8121-9523D1C27A9E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B667AE-B2FA-4305-AB48-1BC2695937ED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>
            <a:spcAft>
              <a:spcPct val="35000"/>
            </a:spcAft>
          </a:pPr>
          <a:endParaRPr lang="en-US" dirty="0" smtClean="0">
            <a:solidFill>
              <a:schemeClr val="accent5">
                <a:lumMod val="50000"/>
              </a:schemeClr>
            </a:solidFill>
          </a:endParaRPr>
        </a:p>
        <a:p>
          <a:pPr algn="ctr">
            <a:spcAft>
              <a:spcPct val="35000"/>
            </a:spcAft>
          </a:pPr>
          <a:endParaRPr lang="en-US" dirty="0" smtClean="0">
            <a:solidFill>
              <a:schemeClr val="accent5">
                <a:lumMod val="50000"/>
              </a:schemeClr>
            </a:solidFill>
          </a:endParaRPr>
        </a:p>
        <a:p>
          <a:pPr algn="l">
            <a:spcAft>
              <a:spcPts val="0"/>
            </a:spcAft>
          </a:pPr>
          <a:r>
            <a:rPr lang="en-US" dirty="0" smtClean="0">
              <a:solidFill>
                <a:schemeClr val="accent5">
                  <a:lumMod val="50000"/>
                </a:schemeClr>
              </a:solidFill>
            </a:rPr>
            <a:t>Mobile </a:t>
          </a:r>
        </a:p>
        <a:p>
          <a:pPr algn="l">
            <a:spcAft>
              <a:spcPts val="0"/>
            </a:spcAft>
          </a:pPr>
          <a:r>
            <a:rPr lang="en-US" dirty="0" smtClean="0">
              <a:solidFill>
                <a:schemeClr val="accent5">
                  <a:lumMod val="50000"/>
                </a:schemeClr>
              </a:solidFill>
            </a:rPr>
            <a:t>Money</a:t>
          </a:r>
          <a:endParaRPr lang="en-US" dirty="0">
            <a:solidFill>
              <a:schemeClr val="accent5">
                <a:lumMod val="50000"/>
              </a:schemeClr>
            </a:solidFill>
          </a:endParaRPr>
        </a:p>
      </dgm:t>
    </dgm:pt>
    <dgm:pt modelId="{D3A2533E-9FB6-45A1-98F0-7D79310CF25E}" type="parTrans" cxnId="{62C3AE5F-1C15-4A81-AE8A-87A066DE3A0A}">
      <dgm:prSet/>
      <dgm:spPr/>
      <dgm:t>
        <a:bodyPr/>
        <a:lstStyle/>
        <a:p>
          <a:endParaRPr lang="en-US"/>
        </a:p>
      </dgm:t>
    </dgm:pt>
    <dgm:pt modelId="{36DC95D7-D916-49E7-A213-87AB88630C14}" type="sibTrans" cxnId="{62C3AE5F-1C15-4A81-AE8A-87A066DE3A0A}">
      <dgm:prSet/>
      <dgm:spPr/>
      <dgm:t>
        <a:bodyPr/>
        <a:lstStyle/>
        <a:p>
          <a:endParaRPr lang="en-US"/>
        </a:p>
      </dgm:t>
    </dgm:pt>
    <dgm:pt modelId="{F46EFCD5-1099-47EA-B811-7891823F1A49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smtClean="0"/>
            <a:t>Kinship Networks</a:t>
          </a:r>
          <a:endParaRPr lang="en-US" dirty="0"/>
        </a:p>
      </dgm:t>
    </dgm:pt>
    <dgm:pt modelId="{4B720953-BCB1-420B-BE83-01776096148C}" type="parTrans" cxnId="{2AF4BD9D-5DE5-4B2E-998E-6AD7E153721B}">
      <dgm:prSet/>
      <dgm:spPr/>
      <dgm:t>
        <a:bodyPr/>
        <a:lstStyle/>
        <a:p>
          <a:endParaRPr lang="en-US"/>
        </a:p>
      </dgm:t>
    </dgm:pt>
    <dgm:pt modelId="{80A712C5-2C1E-43E8-A4B5-96748AC3CD6D}" type="sibTrans" cxnId="{2AF4BD9D-5DE5-4B2E-998E-6AD7E153721B}">
      <dgm:prSet/>
      <dgm:spPr/>
      <dgm:t>
        <a:bodyPr/>
        <a:lstStyle/>
        <a:p>
          <a:endParaRPr lang="en-US"/>
        </a:p>
      </dgm:t>
    </dgm:pt>
    <dgm:pt modelId="{6CADFE4E-0625-4502-BF6A-7B563F412A7C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smtClean="0"/>
            <a:t>Uses and Cultural Meaning of Remittances</a:t>
          </a:r>
          <a:endParaRPr lang="en-US" dirty="0"/>
        </a:p>
      </dgm:t>
    </dgm:pt>
    <dgm:pt modelId="{A002EE1B-AF46-49F1-B1E0-23F7D45EED8D}" type="parTrans" cxnId="{BD2D0E7E-B4E2-41D0-A7DD-E5B1D81232CA}">
      <dgm:prSet/>
      <dgm:spPr/>
      <dgm:t>
        <a:bodyPr/>
        <a:lstStyle/>
        <a:p>
          <a:endParaRPr lang="en-US"/>
        </a:p>
      </dgm:t>
    </dgm:pt>
    <dgm:pt modelId="{326C133B-FEC3-4B4C-A4B1-F3B03299BA5C}" type="sibTrans" cxnId="{BD2D0E7E-B4E2-41D0-A7DD-E5B1D81232CA}">
      <dgm:prSet/>
      <dgm:spPr/>
      <dgm:t>
        <a:bodyPr/>
        <a:lstStyle/>
        <a:p>
          <a:endParaRPr lang="en-US"/>
        </a:p>
      </dgm:t>
    </dgm:pt>
    <dgm:pt modelId="{2A4339AE-EB0A-4D13-9345-808BCC30358D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smtClean="0"/>
            <a:t>Cultural Practices around Wealth and Money</a:t>
          </a:r>
          <a:endParaRPr lang="en-US" dirty="0"/>
        </a:p>
      </dgm:t>
    </dgm:pt>
    <dgm:pt modelId="{1196A30B-9540-4808-BC60-1BFCB1334963}" type="parTrans" cxnId="{360B93B7-F9D0-43F7-89AA-D7E3DF668B31}">
      <dgm:prSet/>
      <dgm:spPr/>
      <dgm:t>
        <a:bodyPr/>
        <a:lstStyle/>
        <a:p>
          <a:endParaRPr lang="en-US"/>
        </a:p>
      </dgm:t>
    </dgm:pt>
    <dgm:pt modelId="{21D010E0-985B-4FCF-9249-0D3E0E503D56}" type="sibTrans" cxnId="{360B93B7-F9D0-43F7-89AA-D7E3DF668B31}">
      <dgm:prSet/>
      <dgm:spPr/>
      <dgm:t>
        <a:bodyPr/>
        <a:lstStyle/>
        <a:p>
          <a:endParaRPr lang="en-US"/>
        </a:p>
      </dgm:t>
    </dgm:pt>
    <dgm:pt modelId="{104570E8-13C4-4ACE-831D-3BEEF6D9244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dirty="0" smtClean="0"/>
            <a:t>Changing Family Relationships</a:t>
          </a:r>
          <a:endParaRPr lang="en-US" sz="2400" dirty="0"/>
        </a:p>
      </dgm:t>
    </dgm:pt>
    <dgm:pt modelId="{5A87B99F-072F-4113-AEAA-506634550038}" type="parTrans" cxnId="{2376B52D-8E70-483D-B2F4-E0F17FACBD06}">
      <dgm:prSet/>
      <dgm:spPr/>
      <dgm:t>
        <a:bodyPr/>
        <a:lstStyle/>
        <a:p>
          <a:endParaRPr lang="en-US"/>
        </a:p>
      </dgm:t>
    </dgm:pt>
    <dgm:pt modelId="{590BB922-4DFC-4234-83EF-599FB5CB04F1}" type="sibTrans" cxnId="{2376B52D-8E70-483D-B2F4-E0F17FACBD06}">
      <dgm:prSet/>
      <dgm:spPr/>
      <dgm:t>
        <a:bodyPr/>
        <a:lstStyle/>
        <a:p>
          <a:endParaRPr lang="en-US"/>
        </a:p>
      </dgm:t>
    </dgm:pt>
    <dgm:pt modelId="{EAB4D77A-8B62-4185-A3D4-1A6CE94CEE31}" type="pres">
      <dgm:prSet presAssocID="{F4AB25F6-14F8-49FC-8121-9523D1C27A9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F85D409-BA3D-425E-B44B-795AF40C2C36}" type="pres">
      <dgm:prSet presAssocID="{FBB667AE-B2FA-4305-AB48-1BC2695937ED}" presName="singleCycle" presStyleCnt="0"/>
      <dgm:spPr/>
    </dgm:pt>
    <dgm:pt modelId="{060482FA-E0FB-4138-A6DC-5C3BEBF69AE9}" type="pres">
      <dgm:prSet presAssocID="{FBB667AE-B2FA-4305-AB48-1BC2695937ED}" presName="singleCenter" presStyleLbl="node1" presStyleIdx="0" presStyleCnt="5" custScaleX="208795" custScaleY="250309" custLinFactNeighborX="45297" custLinFactNeighborY="19763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0569869E-15DA-4686-8A6A-391040648A75}" type="pres">
      <dgm:prSet presAssocID="{4B720953-BCB1-420B-BE83-01776096148C}" presName="Name56" presStyleLbl="parChTrans1D2" presStyleIdx="0" presStyleCnt="4"/>
      <dgm:spPr/>
      <dgm:t>
        <a:bodyPr/>
        <a:lstStyle/>
        <a:p>
          <a:endParaRPr lang="en-US"/>
        </a:p>
      </dgm:t>
    </dgm:pt>
    <dgm:pt modelId="{C8FF3D9A-8050-496B-8E3E-6FAF59B86577}" type="pres">
      <dgm:prSet presAssocID="{F46EFCD5-1099-47EA-B811-7891823F1A49}" presName="text0" presStyleLbl="node1" presStyleIdx="1" presStyleCnt="5" custScaleX="214012" custScaleY="109456" custRadScaleRad="149520" custRadScaleInc="1165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D4EF1E-B57D-4427-B2B9-AB879D03AD4C}" type="pres">
      <dgm:prSet presAssocID="{A002EE1B-AF46-49F1-B1E0-23F7D45EED8D}" presName="Name56" presStyleLbl="parChTrans1D2" presStyleIdx="1" presStyleCnt="4"/>
      <dgm:spPr/>
      <dgm:t>
        <a:bodyPr/>
        <a:lstStyle/>
        <a:p>
          <a:endParaRPr lang="en-US"/>
        </a:p>
      </dgm:t>
    </dgm:pt>
    <dgm:pt modelId="{B62D5524-B4F7-40EB-80EA-38EB34F6493A}" type="pres">
      <dgm:prSet presAssocID="{6CADFE4E-0625-4502-BF6A-7B563F412A7C}" presName="text0" presStyleLbl="node1" presStyleIdx="2" presStyleCnt="5" custScaleX="184302" custScaleY="144221" custRadScaleRad="96048" custRadScaleInc="-2497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021416-B545-4AA7-8189-7EA92D31C480}" type="pres">
      <dgm:prSet presAssocID="{1196A30B-9540-4808-BC60-1BFCB1334963}" presName="Name56" presStyleLbl="parChTrans1D2" presStyleIdx="2" presStyleCnt="4"/>
      <dgm:spPr/>
      <dgm:t>
        <a:bodyPr/>
        <a:lstStyle/>
        <a:p>
          <a:endParaRPr lang="en-US"/>
        </a:p>
      </dgm:t>
    </dgm:pt>
    <dgm:pt modelId="{94290880-5B57-4AA7-A87D-F799015BAE0C}" type="pres">
      <dgm:prSet presAssocID="{2A4339AE-EB0A-4D13-9345-808BCC30358D}" presName="text0" presStyleLbl="node1" presStyleIdx="3" presStyleCnt="5" custScaleX="142537" custScaleY="161196" custRadScaleRad="141944" custRadScaleInc="1102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89E21E-7008-4BB8-986F-490B8A22F414}" type="pres">
      <dgm:prSet presAssocID="{5A87B99F-072F-4113-AEAA-506634550038}" presName="Name56" presStyleLbl="parChTrans1D2" presStyleIdx="3" presStyleCnt="4"/>
      <dgm:spPr/>
      <dgm:t>
        <a:bodyPr/>
        <a:lstStyle/>
        <a:p>
          <a:endParaRPr lang="en-US"/>
        </a:p>
      </dgm:t>
    </dgm:pt>
    <dgm:pt modelId="{087043E2-EFBA-4C44-BEF7-1DAFDCF44FF5}" type="pres">
      <dgm:prSet presAssocID="{104570E8-13C4-4ACE-831D-3BEEF6D92441}" presName="text0" presStyleLbl="node1" presStyleIdx="4" presStyleCnt="5" custScaleX="215055" custScaleY="126452" custRadScaleRad="103829" custRadScaleInc="2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2315F7-929C-4CFA-B0E4-126E8C059733}" type="presOf" srcId="{4B720953-BCB1-420B-BE83-01776096148C}" destId="{0569869E-15DA-4686-8A6A-391040648A75}" srcOrd="0" destOrd="0" presId="urn:microsoft.com/office/officeart/2008/layout/RadialCluster"/>
    <dgm:cxn modelId="{62C3AE5F-1C15-4A81-AE8A-87A066DE3A0A}" srcId="{F4AB25F6-14F8-49FC-8121-9523D1C27A9E}" destId="{FBB667AE-B2FA-4305-AB48-1BC2695937ED}" srcOrd="0" destOrd="0" parTransId="{D3A2533E-9FB6-45A1-98F0-7D79310CF25E}" sibTransId="{36DC95D7-D916-49E7-A213-87AB88630C14}"/>
    <dgm:cxn modelId="{2376B52D-8E70-483D-B2F4-E0F17FACBD06}" srcId="{FBB667AE-B2FA-4305-AB48-1BC2695937ED}" destId="{104570E8-13C4-4ACE-831D-3BEEF6D92441}" srcOrd="3" destOrd="0" parTransId="{5A87B99F-072F-4113-AEAA-506634550038}" sibTransId="{590BB922-4DFC-4234-83EF-599FB5CB04F1}"/>
    <dgm:cxn modelId="{F58AB817-14C9-4789-A3BD-34C1EACD949A}" type="presOf" srcId="{5A87B99F-072F-4113-AEAA-506634550038}" destId="{EF89E21E-7008-4BB8-986F-490B8A22F414}" srcOrd="0" destOrd="0" presId="urn:microsoft.com/office/officeart/2008/layout/RadialCluster"/>
    <dgm:cxn modelId="{BB8D6AFC-E272-4C98-BA75-F74B8B7389C9}" type="presOf" srcId="{A002EE1B-AF46-49F1-B1E0-23F7D45EED8D}" destId="{20D4EF1E-B57D-4427-B2B9-AB879D03AD4C}" srcOrd="0" destOrd="0" presId="urn:microsoft.com/office/officeart/2008/layout/RadialCluster"/>
    <dgm:cxn modelId="{BD2D0E7E-B4E2-41D0-A7DD-E5B1D81232CA}" srcId="{FBB667AE-B2FA-4305-AB48-1BC2695937ED}" destId="{6CADFE4E-0625-4502-BF6A-7B563F412A7C}" srcOrd="1" destOrd="0" parTransId="{A002EE1B-AF46-49F1-B1E0-23F7D45EED8D}" sibTransId="{326C133B-FEC3-4B4C-A4B1-F3B03299BA5C}"/>
    <dgm:cxn modelId="{360B93B7-F9D0-43F7-89AA-D7E3DF668B31}" srcId="{FBB667AE-B2FA-4305-AB48-1BC2695937ED}" destId="{2A4339AE-EB0A-4D13-9345-808BCC30358D}" srcOrd="2" destOrd="0" parTransId="{1196A30B-9540-4808-BC60-1BFCB1334963}" sibTransId="{21D010E0-985B-4FCF-9249-0D3E0E503D56}"/>
    <dgm:cxn modelId="{4F6888FD-3939-4425-A48E-9E004D394A94}" type="presOf" srcId="{F46EFCD5-1099-47EA-B811-7891823F1A49}" destId="{C8FF3D9A-8050-496B-8E3E-6FAF59B86577}" srcOrd="0" destOrd="0" presId="urn:microsoft.com/office/officeart/2008/layout/RadialCluster"/>
    <dgm:cxn modelId="{351D037D-3DFB-414A-A102-E28170E1E03E}" type="presOf" srcId="{F4AB25F6-14F8-49FC-8121-9523D1C27A9E}" destId="{EAB4D77A-8B62-4185-A3D4-1A6CE94CEE31}" srcOrd="0" destOrd="0" presId="urn:microsoft.com/office/officeart/2008/layout/RadialCluster"/>
    <dgm:cxn modelId="{72822494-CACD-443B-9B49-29145EBD569A}" type="presOf" srcId="{1196A30B-9540-4808-BC60-1BFCB1334963}" destId="{CE021416-B545-4AA7-8189-7EA92D31C480}" srcOrd="0" destOrd="0" presId="urn:microsoft.com/office/officeart/2008/layout/RadialCluster"/>
    <dgm:cxn modelId="{2AF4BD9D-5DE5-4B2E-998E-6AD7E153721B}" srcId="{FBB667AE-B2FA-4305-AB48-1BC2695937ED}" destId="{F46EFCD5-1099-47EA-B811-7891823F1A49}" srcOrd="0" destOrd="0" parTransId="{4B720953-BCB1-420B-BE83-01776096148C}" sibTransId="{80A712C5-2C1E-43E8-A4B5-96748AC3CD6D}"/>
    <dgm:cxn modelId="{96314611-1B5A-47EE-9884-C29F2C6CF145}" type="presOf" srcId="{2A4339AE-EB0A-4D13-9345-808BCC30358D}" destId="{94290880-5B57-4AA7-A87D-F799015BAE0C}" srcOrd="0" destOrd="0" presId="urn:microsoft.com/office/officeart/2008/layout/RadialCluster"/>
    <dgm:cxn modelId="{FF1CE710-4D75-4AC6-B625-B033C7FE8A56}" type="presOf" srcId="{6CADFE4E-0625-4502-BF6A-7B563F412A7C}" destId="{B62D5524-B4F7-40EB-80EA-38EB34F6493A}" srcOrd="0" destOrd="0" presId="urn:microsoft.com/office/officeart/2008/layout/RadialCluster"/>
    <dgm:cxn modelId="{9BAF4E01-237E-45E0-BBE3-29AC6ED95993}" type="presOf" srcId="{FBB667AE-B2FA-4305-AB48-1BC2695937ED}" destId="{060482FA-E0FB-4138-A6DC-5C3BEBF69AE9}" srcOrd="0" destOrd="0" presId="urn:microsoft.com/office/officeart/2008/layout/RadialCluster"/>
    <dgm:cxn modelId="{C79DB6CC-3CF2-49B0-9141-360438B1B5A1}" type="presOf" srcId="{104570E8-13C4-4ACE-831D-3BEEF6D92441}" destId="{087043E2-EFBA-4C44-BEF7-1DAFDCF44FF5}" srcOrd="0" destOrd="0" presId="urn:microsoft.com/office/officeart/2008/layout/RadialCluster"/>
    <dgm:cxn modelId="{FFB4F633-25D0-44EB-A3E7-66982A47B83C}" type="presParOf" srcId="{EAB4D77A-8B62-4185-A3D4-1A6CE94CEE31}" destId="{CF85D409-BA3D-425E-B44B-795AF40C2C36}" srcOrd="0" destOrd="0" presId="urn:microsoft.com/office/officeart/2008/layout/RadialCluster"/>
    <dgm:cxn modelId="{6E65884C-C1BA-4F82-B37F-1B3A05B0F0EC}" type="presParOf" srcId="{CF85D409-BA3D-425E-B44B-795AF40C2C36}" destId="{060482FA-E0FB-4138-A6DC-5C3BEBF69AE9}" srcOrd="0" destOrd="0" presId="urn:microsoft.com/office/officeart/2008/layout/RadialCluster"/>
    <dgm:cxn modelId="{FDC7F548-9EAF-411A-B638-F9FB63D03944}" type="presParOf" srcId="{CF85D409-BA3D-425E-B44B-795AF40C2C36}" destId="{0569869E-15DA-4686-8A6A-391040648A75}" srcOrd="1" destOrd="0" presId="urn:microsoft.com/office/officeart/2008/layout/RadialCluster"/>
    <dgm:cxn modelId="{87B2544B-50F4-4A00-91AD-28D35BF42405}" type="presParOf" srcId="{CF85D409-BA3D-425E-B44B-795AF40C2C36}" destId="{C8FF3D9A-8050-496B-8E3E-6FAF59B86577}" srcOrd="2" destOrd="0" presId="urn:microsoft.com/office/officeart/2008/layout/RadialCluster"/>
    <dgm:cxn modelId="{14EB2CBD-5EDE-45E8-9835-EE2A4EB7F3FA}" type="presParOf" srcId="{CF85D409-BA3D-425E-B44B-795AF40C2C36}" destId="{20D4EF1E-B57D-4427-B2B9-AB879D03AD4C}" srcOrd="3" destOrd="0" presId="urn:microsoft.com/office/officeart/2008/layout/RadialCluster"/>
    <dgm:cxn modelId="{C2E869E4-B952-42CC-B026-FF5F0B94BCBB}" type="presParOf" srcId="{CF85D409-BA3D-425E-B44B-795AF40C2C36}" destId="{B62D5524-B4F7-40EB-80EA-38EB34F6493A}" srcOrd="4" destOrd="0" presId="urn:microsoft.com/office/officeart/2008/layout/RadialCluster"/>
    <dgm:cxn modelId="{686FBF6E-A3D1-42E5-82FE-645378B78525}" type="presParOf" srcId="{CF85D409-BA3D-425E-B44B-795AF40C2C36}" destId="{CE021416-B545-4AA7-8189-7EA92D31C480}" srcOrd="5" destOrd="0" presId="urn:microsoft.com/office/officeart/2008/layout/RadialCluster"/>
    <dgm:cxn modelId="{9D057117-60CB-4D37-A181-7991A7BE2113}" type="presParOf" srcId="{CF85D409-BA3D-425E-B44B-795AF40C2C36}" destId="{94290880-5B57-4AA7-A87D-F799015BAE0C}" srcOrd="6" destOrd="0" presId="urn:microsoft.com/office/officeart/2008/layout/RadialCluster"/>
    <dgm:cxn modelId="{7AF9DE86-6206-4A43-99C3-EE4ADF369FE0}" type="presParOf" srcId="{CF85D409-BA3D-425E-B44B-795AF40C2C36}" destId="{EF89E21E-7008-4BB8-986F-490B8A22F414}" srcOrd="7" destOrd="0" presId="urn:microsoft.com/office/officeart/2008/layout/RadialCluster"/>
    <dgm:cxn modelId="{8C089FEF-53CF-430F-8764-763C261525A5}" type="presParOf" srcId="{CF85D409-BA3D-425E-B44B-795AF40C2C36}" destId="{087043E2-EFBA-4C44-BEF7-1DAFDCF44FF5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75A126-F704-4500-BE44-433AE1238CCF}" type="doc">
      <dgm:prSet loTypeId="urn:microsoft.com/office/officeart/2005/8/layout/radial2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9DF3F00-68D2-45BB-BEE0-07CEF9209413}">
      <dgm:prSet phldrT="[Text]"/>
      <dgm:spPr/>
      <dgm:t>
        <a:bodyPr/>
        <a:lstStyle/>
        <a:p>
          <a:r>
            <a:rPr lang="en-US" dirty="0" smtClean="0"/>
            <a:t>Patrilineal descent and inheritance</a:t>
          </a:r>
          <a:endParaRPr lang="en-US" dirty="0"/>
        </a:p>
      </dgm:t>
    </dgm:pt>
    <dgm:pt modelId="{98D120E8-3489-4B68-B04D-4E5B6085EB07}" type="parTrans" cxnId="{61E09A44-6F0E-442A-A666-6A04DA07B0B4}">
      <dgm:prSet/>
      <dgm:spPr/>
      <dgm:t>
        <a:bodyPr/>
        <a:lstStyle/>
        <a:p>
          <a:endParaRPr lang="en-US"/>
        </a:p>
      </dgm:t>
    </dgm:pt>
    <dgm:pt modelId="{9B0840CB-6747-47B3-A86C-D98E931F585F}" type="sibTrans" cxnId="{61E09A44-6F0E-442A-A666-6A04DA07B0B4}">
      <dgm:prSet/>
      <dgm:spPr/>
      <dgm:t>
        <a:bodyPr/>
        <a:lstStyle/>
        <a:p>
          <a:endParaRPr lang="en-US"/>
        </a:p>
      </dgm:t>
    </dgm:pt>
    <dgm:pt modelId="{6BA66C61-47CC-4103-B9FC-39BFDF0CFB91}">
      <dgm:prSet phldrT="[Text]" custT="1"/>
      <dgm:spPr/>
      <dgm:t>
        <a:bodyPr/>
        <a:lstStyle/>
        <a:p>
          <a:r>
            <a:rPr lang="en-US" sz="1800" dirty="0" smtClean="0"/>
            <a:t>Rapid social and economic change</a:t>
          </a:r>
          <a:endParaRPr lang="en-US" sz="1800" dirty="0"/>
        </a:p>
      </dgm:t>
    </dgm:pt>
    <dgm:pt modelId="{B5417197-D955-4573-ACB3-CC75F434EA10}" type="parTrans" cxnId="{59E99383-24E5-4374-A777-DE8CB3B4F054}">
      <dgm:prSet/>
      <dgm:spPr/>
      <dgm:t>
        <a:bodyPr/>
        <a:lstStyle/>
        <a:p>
          <a:endParaRPr lang="en-US"/>
        </a:p>
      </dgm:t>
    </dgm:pt>
    <dgm:pt modelId="{FD58986C-AC2E-43B4-85C7-5AEFDEABC581}" type="sibTrans" cxnId="{59E99383-24E5-4374-A777-DE8CB3B4F054}">
      <dgm:prSet/>
      <dgm:spPr/>
      <dgm:t>
        <a:bodyPr/>
        <a:lstStyle/>
        <a:p>
          <a:endParaRPr lang="en-US"/>
        </a:p>
      </dgm:t>
    </dgm:pt>
    <dgm:pt modelId="{2E18B81A-6919-4424-ABCF-5D7C87DEA8BA}">
      <dgm:prSet phldrT="[Text]" custT="1"/>
      <dgm:spPr/>
      <dgm:t>
        <a:bodyPr/>
        <a:lstStyle/>
        <a:p>
          <a:r>
            <a:rPr lang="en-US" sz="1400" dirty="0" smtClean="0"/>
            <a:t>Extended family bonds</a:t>
          </a:r>
          <a:endParaRPr lang="en-US" sz="1400" dirty="0"/>
        </a:p>
      </dgm:t>
    </dgm:pt>
    <dgm:pt modelId="{15FDBB59-CEEE-4400-B8CB-B3F24570BD5C}" type="parTrans" cxnId="{26E136C0-E4A3-44C5-BFC6-86C62157BE59}">
      <dgm:prSet/>
      <dgm:spPr/>
      <dgm:t>
        <a:bodyPr/>
        <a:lstStyle/>
        <a:p>
          <a:endParaRPr lang="en-US"/>
        </a:p>
      </dgm:t>
    </dgm:pt>
    <dgm:pt modelId="{00F270BA-C683-4D49-8284-48E851AC5582}" type="sibTrans" cxnId="{26E136C0-E4A3-44C5-BFC6-86C62157BE59}">
      <dgm:prSet/>
      <dgm:spPr/>
      <dgm:t>
        <a:bodyPr/>
        <a:lstStyle/>
        <a:p>
          <a:endParaRPr lang="en-US"/>
        </a:p>
      </dgm:t>
    </dgm:pt>
    <dgm:pt modelId="{60DAE0F5-FF1B-4FC9-86EC-C77D53D70843}">
      <dgm:prSet phldrT="[Text]" custT="1"/>
      <dgm:spPr/>
      <dgm:t>
        <a:bodyPr/>
        <a:lstStyle/>
        <a:p>
          <a:r>
            <a:rPr lang="en-US" sz="1200" dirty="0" smtClean="0"/>
            <a:t>10% of </a:t>
          </a:r>
          <a:r>
            <a:rPr lang="en-US" sz="1200" b="0" dirty="0" smtClean="0"/>
            <a:t>urbanites have bank </a:t>
          </a:r>
          <a:r>
            <a:rPr lang="en-US" sz="1200" dirty="0" smtClean="0"/>
            <a:t>accounts</a:t>
          </a:r>
          <a:endParaRPr lang="en-US" sz="1200" dirty="0"/>
        </a:p>
      </dgm:t>
    </dgm:pt>
    <dgm:pt modelId="{6E73F200-D64A-400B-A2B8-CBA327D09D0A}" type="parTrans" cxnId="{4FE135F6-77FC-4772-83E6-FCF1F63C8E3A}">
      <dgm:prSet/>
      <dgm:spPr/>
      <dgm:t>
        <a:bodyPr/>
        <a:lstStyle/>
        <a:p>
          <a:endParaRPr lang="en-US"/>
        </a:p>
      </dgm:t>
    </dgm:pt>
    <dgm:pt modelId="{BB5C4DAD-2CB6-4362-B62E-71A23A5AD2E2}" type="sibTrans" cxnId="{4FE135F6-77FC-4772-83E6-FCF1F63C8E3A}">
      <dgm:prSet/>
      <dgm:spPr/>
      <dgm:t>
        <a:bodyPr/>
        <a:lstStyle/>
        <a:p>
          <a:endParaRPr lang="en-US"/>
        </a:p>
      </dgm:t>
    </dgm:pt>
    <dgm:pt modelId="{30D1E5F9-290F-4BB3-B68F-876D806F60D6}">
      <dgm:prSet phldrT="[Text]" custT="1"/>
      <dgm:spPr/>
      <dgm:t>
        <a:bodyPr/>
        <a:lstStyle/>
        <a:p>
          <a:r>
            <a:rPr lang="en-US" sz="1400" dirty="0" smtClean="0"/>
            <a:t>More than 50% of adults have a phone</a:t>
          </a:r>
          <a:endParaRPr lang="en-US" sz="1400" dirty="0"/>
        </a:p>
      </dgm:t>
    </dgm:pt>
    <dgm:pt modelId="{11B1B4A9-CFEC-4B59-9084-BDB08E241305}" type="parTrans" cxnId="{898C8E2E-BB74-404A-9CA9-8FDA38E01754}">
      <dgm:prSet/>
      <dgm:spPr/>
      <dgm:t>
        <a:bodyPr/>
        <a:lstStyle/>
        <a:p>
          <a:endParaRPr lang="en-US"/>
        </a:p>
      </dgm:t>
    </dgm:pt>
    <dgm:pt modelId="{B557B965-6281-4F84-8A4D-C7B24FCE7F95}" type="sibTrans" cxnId="{898C8E2E-BB74-404A-9CA9-8FDA38E01754}">
      <dgm:prSet/>
      <dgm:spPr/>
      <dgm:t>
        <a:bodyPr/>
        <a:lstStyle/>
        <a:p>
          <a:endParaRPr lang="en-US"/>
        </a:p>
      </dgm:t>
    </dgm:pt>
    <dgm:pt modelId="{BE8EE3A5-88CB-48A4-9222-1B60A050E8BB}">
      <dgm:prSet phldrT="[Text]" custT="1"/>
      <dgm:spPr/>
      <dgm:t>
        <a:bodyPr/>
        <a:lstStyle/>
        <a:p>
          <a:r>
            <a:rPr lang="en-US" sz="1600" dirty="0" smtClean="0"/>
            <a:t>80% are subsistence farmers</a:t>
          </a:r>
          <a:endParaRPr lang="en-US" sz="1600" dirty="0"/>
        </a:p>
      </dgm:t>
    </dgm:pt>
    <dgm:pt modelId="{4999CB2F-DB8E-4800-ACAD-AD30E2F3EDB2}" type="parTrans" cxnId="{347401CF-98FB-4455-9B5E-CF302C9E7A6C}">
      <dgm:prSet/>
      <dgm:spPr/>
      <dgm:t>
        <a:bodyPr/>
        <a:lstStyle/>
        <a:p>
          <a:endParaRPr lang="en-US"/>
        </a:p>
      </dgm:t>
    </dgm:pt>
    <dgm:pt modelId="{8E6EA93A-F971-446E-9DC0-6A85100D6135}" type="sibTrans" cxnId="{347401CF-98FB-4455-9B5E-CF302C9E7A6C}">
      <dgm:prSet/>
      <dgm:spPr/>
      <dgm:t>
        <a:bodyPr/>
        <a:lstStyle/>
        <a:p>
          <a:endParaRPr lang="en-US"/>
        </a:p>
      </dgm:t>
    </dgm:pt>
    <dgm:pt modelId="{A0680679-5F41-4DD5-8E16-1A537B566928}" type="pres">
      <dgm:prSet presAssocID="{1A75A126-F704-4500-BE44-433AE1238CCF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0FFB64-0572-4B8A-9F0C-9B1EF6D5DAAD}" type="pres">
      <dgm:prSet presAssocID="{1A75A126-F704-4500-BE44-433AE1238CCF}" presName="cycle" presStyleCnt="0"/>
      <dgm:spPr/>
    </dgm:pt>
    <dgm:pt modelId="{EA783498-758D-45E6-ABA4-99EA4F18372D}" type="pres">
      <dgm:prSet presAssocID="{1A75A126-F704-4500-BE44-433AE1238CCF}" presName="centerShape" presStyleCnt="0"/>
      <dgm:spPr/>
    </dgm:pt>
    <dgm:pt modelId="{5AB7AE1C-37D3-427F-BF71-07C7EF827916}" type="pres">
      <dgm:prSet presAssocID="{1A75A126-F704-4500-BE44-433AE1238CCF}" presName="connSite" presStyleLbl="node1" presStyleIdx="0" presStyleCnt="7"/>
      <dgm:spPr/>
    </dgm:pt>
    <dgm:pt modelId="{B4958F4F-87F5-48F4-BF45-A20161CD345F}" type="pres">
      <dgm:prSet presAssocID="{1A75A126-F704-4500-BE44-433AE1238CCF}" presName="visible" presStyleLbl="node1" presStyleIdx="0" presStyleCnt="7" custScaleX="347851" custScaleY="323646" custLinFactNeighborX="-20542" custLinFactNeighborY="4545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D6E9E9D-4628-491A-AA76-4F4BFA3FF4EC}" type="pres">
      <dgm:prSet presAssocID="{98D120E8-3489-4B68-B04D-4E5B6085EB07}" presName="Name25" presStyleLbl="parChTrans1D1" presStyleIdx="0" presStyleCnt="6"/>
      <dgm:spPr/>
      <dgm:t>
        <a:bodyPr/>
        <a:lstStyle/>
        <a:p>
          <a:endParaRPr lang="en-US"/>
        </a:p>
      </dgm:t>
    </dgm:pt>
    <dgm:pt modelId="{C222B476-9265-4974-8978-62FD442572EF}" type="pres">
      <dgm:prSet presAssocID="{D9DF3F00-68D2-45BB-BEE0-07CEF9209413}" presName="node" presStyleCnt="0"/>
      <dgm:spPr/>
    </dgm:pt>
    <dgm:pt modelId="{42F70406-BE1A-449F-B92F-F0F1F7505ADB}" type="pres">
      <dgm:prSet presAssocID="{D9DF3F00-68D2-45BB-BEE0-07CEF9209413}" presName="parentNode" presStyleLbl="node1" presStyleIdx="1" presStyleCnt="7" custScaleX="161014" custScaleY="202011" custLinFactX="14148" custLinFactY="200000" custLinFactNeighborX="100000" custLinFactNeighborY="20022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F9661-80E4-40F4-B069-84C5E4C112D1}" type="pres">
      <dgm:prSet presAssocID="{D9DF3F00-68D2-45BB-BEE0-07CEF9209413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A6DF8E-5FB0-4A7D-A94B-F27D36B7ECD9}" type="pres">
      <dgm:prSet presAssocID="{15FDBB59-CEEE-4400-B8CB-B3F24570BD5C}" presName="Name25" presStyleLbl="parChTrans1D1" presStyleIdx="1" presStyleCnt="6"/>
      <dgm:spPr/>
      <dgm:t>
        <a:bodyPr/>
        <a:lstStyle/>
        <a:p>
          <a:endParaRPr lang="en-US"/>
        </a:p>
      </dgm:t>
    </dgm:pt>
    <dgm:pt modelId="{6EC01A5A-36EE-4E7D-BF2E-40DA4745B6FF}" type="pres">
      <dgm:prSet presAssocID="{2E18B81A-6919-4424-ABCF-5D7C87DEA8BA}" presName="node" presStyleCnt="0"/>
      <dgm:spPr/>
    </dgm:pt>
    <dgm:pt modelId="{BB9BCC31-8D55-47BC-8D25-37DFEA6B619B}" type="pres">
      <dgm:prSet presAssocID="{2E18B81A-6919-4424-ABCF-5D7C87DEA8BA}" presName="parentNode" presStyleLbl="node1" presStyleIdx="2" presStyleCnt="7" custScaleX="142299" custScaleY="97323" custLinFactX="100000" custLinFactY="32891" custLinFactNeighborX="156280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2DD990-F5B2-433E-A16B-ECD31F7372FE}" type="pres">
      <dgm:prSet presAssocID="{2E18B81A-6919-4424-ABCF-5D7C87DEA8BA}" presName="childNode" presStyleLbl="revTx" presStyleIdx="0" presStyleCnt="0">
        <dgm:presLayoutVars>
          <dgm:bulletEnabled val="1"/>
        </dgm:presLayoutVars>
      </dgm:prSet>
      <dgm:spPr/>
    </dgm:pt>
    <dgm:pt modelId="{301EC9E5-2FDD-41D5-90FB-9B855C9A551F}" type="pres">
      <dgm:prSet presAssocID="{B5417197-D955-4573-ACB3-CC75F434EA10}" presName="Name25" presStyleLbl="parChTrans1D1" presStyleIdx="2" presStyleCnt="6"/>
      <dgm:spPr/>
      <dgm:t>
        <a:bodyPr/>
        <a:lstStyle/>
        <a:p>
          <a:endParaRPr lang="en-US"/>
        </a:p>
      </dgm:t>
    </dgm:pt>
    <dgm:pt modelId="{918E55B6-3CC4-45F2-88E0-6175593BBE12}" type="pres">
      <dgm:prSet presAssocID="{6BA66C61-47CC-4103-B9FC-39BFDF0CFB91}" presName="node" presStyleCnt="0"/>
      <dgm:spPr/>
    </dgm:pt>
    <dgm:pt modelId="{38461B35-6BDD-4D8C-A4EA-B6696B9DDB2B}" type="pres">
      <dgm:prSet presAssocID="{6BA66C61-47CC-4103-B9FC-39BFDF0CFB91}" presName="parentNode" presStyleLbl="node1" presStyleIdx="3" presStyleCnt="7" custScaleX="220876" custScaleY="259544" custLinFactX="100000" custLinFactY="100000" custLinFactNeighborX="102298" custLinFactNeighborY="1833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09E78E-8BA1-4E0F-9AB8-0F392AA3476D}" type="pres">
      <dgm:prSet presAssocID="{6BA66C61-47CC-4103-B9FC-39BFDF0CFB91}" presName="childNode" presStyleLbl="revTx" presStyleIdx="0" presStyleCnt="0">
        <dgm:presLayoutVars>
          <dgm:bulletEnabled val="1"/>
        </dgm:presLayoutVars>
      </dgm:prSet>
      <dgm:spPr/>
    </dgm:pt>
    <dgm:pt modelId="{468531CC-1654-4BA8-8C27-61BFCD6C264C}" type="pres">
      <dgm:prSet presAssocID="{6E73F200-D64A-400B-A2B8-CBA327D09D0A}" presName="Name25" presStyleLbl="parChTrans1D1" presStyleIdx="3" presStyleCnt="6"/>
      <dgm:spPr/>
      <dgm:t>
        <a:bodyPr/>
        <a:lstStyle/>
        <a:p>
          <a:endParaRPr lang="en-US"/>
        </a:p>
      </dgm:t>
    </dgm:pt>
    <dgm:pt modelId="{2C7A8144-E409-4DFB-8C91-649940B3919A}" type="pres">
      <dgm:prSet presAssocID="{60DAE0F5-FF1B-4FC9-86EC-C77D53D70843}" presName="node" presStyleCnt="0"/>
      <dgm:spPr/>
    </dgm:pt>
    <dgm:pt modelId="{BBAC4B6A-0A13-4CF4-88E7-D6DFA4513C7D}" type="pres">
      <dgm:prSet presAssocID="{60DAE0F5-FF1B-4FC9-86EC-C77D53D70843}" presName="parentNode" presStyleLbl="node1" presStyleIdx="4" presStyleCnt="7" custScaleX="126631" custScaleY="161352" custLinFactX="-100000" custLinFactY="-169973" custLinFactNeighborX="-175289" custLinFactNeighborY="-2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8839D4-087D-4CCF-A725-E2AF21EFAFDF}" type="pres">
      <dgm:prSet presAssocID="{60DAE0F5-FF1B-4FC9-86EC-C77D53D70843}" presName="childNode" presStyleLbl="revTx" presStyleIdx="0" presStyleCnt="0">
        <dgm:presLayoutVars>
          <dgm:bulletEnabled val="1"/>
        </dgm:presLayoutVars>
      </dgm:prSet>
      <dgm:spPr/>
    </dgm:pt>
    <dgm:pt modelId="{538BFEA7-2815-4E47-BA77-D8F8F7963B4A}" type="pres">
      <dgm:prSet presAssocID="{11B1B4A9-CFEC-4B59-9084-BDB08E241305}" presName="Name25" presStyleLbl="parChTrans1D1" presStyleIdx="4" presStyleCnt="6"/>
      <dgm:spPr/>
      <dgm:t>
        <a:bodyPr/>
        <a:lstStyle/>
        <a:p>
          <a:endParaRPr lang="en-US"/>
        </a:p>
      </dgm:t>
    </dgm:pt>
    <dgm:pt modelId="{86245516-1023-4544-BFE6-5D0593B45010}" type="pres">
      <dgm:prSet presAssocID="{30D1E5F9-290F-4BB3-B68F-876D806F60D6}" presName="node" presStyleCnt="0"/>
      <dgm:spPr/>
    </dgm:pt>
    <dgm:pt modelId="{A63492C1-8AA8-455E-A09D-BE383EF33009}" type="pres">
      <dgm:prSet presAssocID="{30D1E5F9-290F-4BB3-B68F-876D806F60D6}" presName="parentNode" presStyleLbl="node1" presStyleIdx="5" presStyleCnt="7" custScaleX="160394" custScaleY="160395" custLinFactX="-227470" custLinFactY="-200000" custLinFactNeighborX="-300000" custLinFactNeighborY="-29978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95900B-4225-4514-AAE4-23395CC6EBEA}" type="pres">
      <dgm:prSet presAssocID="{30D1E5F9-290F-4BB3-B68F-876D806F60D6}" presName="childNode" presStyleLbl="revTx" presStyleIdx="0" presStyleCnt="0">
        <dgm:presLayoutVars>
          <dgm:bulletEnabled val="1"/>
        </dgm:presLayoutVars>
      </dgm:prSet>
      <dgm:spPr/>
    </dgm:pt>
    <dgm:pt modelId="{975E2D57-DCA9-47CF-8768-176DE8D518E5}" type="pres">
      <dgm:prSet presAssocID="{4999CB2F-DB8E-4800-ACAD-AD30E2F3EDB2}" presName="Name25" presStyleLbl="parChTrans1D1" presStyleIdx="5" presStyleCnt="6"/>
      <dgm:spPr/>
      <dgm:t>
        <a:bodyPr/>
        <a:lstStyle/>
        <a:p>
          <a:endParaRPr lang="en-US"/>
        </a:p>
      </dgm:t>
    </dgm:pt>
    <dgm:pt modelId="{60BFDCA2-8C03-4C6A-9A9A-C4936B74DCF1}" type="pres">
      <dgm:prSet presAssocID="{BE8EE3A5-88CB-48A4-9222-1B60A050E8BB}" presName="node" presStyleCnt="0"/>
      <dgm:spPr/>
    </dgm:pt>
    <dgm:pt modelId="{EC594417-7C23-46C0-B17B-18072424E341}" type="pres">
      <dgm:prSet presAssocID="{BE8EE3A5-88CB-48A4-9222-1B60A050E8BB}" presName="parentNode" presStyleLbl="node1" presStyleIdx="6" presStyleCnt="7" custScaleX="195114" custScaleY="143035" custLinFactX="26780" custLinFactY="-200000" custLinFactNeighborX="100000" custLinFactNeighborY="-22210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D0797D-69E3-4674-988E-4A97A2787485}" type="pres">
      <dgm:prSet presAssocID="{BE8EE3A5-88CB-48A4-9222-1B60A050E8BB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4FE135F6-77FC-4772-83E6-FCF1F63C8E3A}" srcId="{1A75A126-F704-4500-BE44-433AE1238CCF}" destId="{60DAE0F5-FF1B-4FC9-86EC-C77D53D70843}" srcOrd="3" destOrd="0" parTransId="{6E73F200-D64A-400B-A2B8-CBA327D09D0A}" sibTransId="{BB5C4DAD-2CB6-4362-B62E-71A23A5AD2E2}"/>
    <dgm:cxn modelId="{5F4BA487-4F47-449B-BD4B-9072624E44DA}" type="presOf" srcId="{4999CB2F-DB8E-4800-ACAD-AD30E2F3EDB2}" destId="{975E2D57-DCA9-47CF-8768-176DE8D518E5}" srcOrd="0" destOrd="0" presId="urn:microsoft.com/office/officeart/2005/8/layout/radial2"/>
    <dgm:cxn modelId="{DCE5E174-A9FC-4D19-B39E-108B2778F55C}" type="presOf" srcId="{2E18B81A-6919-4424-ABCF-5D7C87DEA8BA}" destId="{BB9BCC31-8D55-47BC-8D25-37DFEA6B619B}" srcOrd="0" destOrd="0" presId="urn:microsoft.com/office/officeart/2005/8/layout/radial2"/>
    <dgm:cxn modelId="{0E84751B-1885-4D34-BF90-024ADF80A52D}" type="presOf" srcId="{1A75A126-F704-4500-BE44-433AE1238CCF}" destId="{A0680679-5F41-4DD5-8E16-1A537B566928}" srcOrd="0" destOrd="0" presId="urn:microsoft.com/office/officeart/2005/8/layout/radial2"/>
    <dgm:cxn modelId="{898C8E2E-BB74-404A-9CA9-8FDA38E01754}" srcId="{1A75A126-F704-4500-BE44-433AE1238CCF}" destId="{30D1E5F9-290F-4BB3-B68F-876D806F60D6}" srcOrd="4" destOrd="0" parTransId="{11B1B4A9-CFEC-4B59-9084-BDB08E241305}" sibTransId="{B557B965-6281-4F84-8A4D-C7B24FCE7F95}"/>
    <dgm:cxn modelId="{88AB59C9-4445-4C5B-A48D-4ED6FB172714}" type="presOf" srcId="{B5417197-D955-4573-ACB3-CC75F434EA10}" destId="{301EC9E5-2FDD-41D5-90FB-9B855C9A551F}" srcOrd="0" destOrd="0" presId="urn:microsoft.com/office/officeart/2005/8/layout/radial2"/>
    <dgm:cxn modelId="{61E09A44-6F0E-442A-A666-6A04DA07B0B4}" srcId="{1A75A126-F704-4500-BE44-433AE1238CCF}" destId="{D9DF3F00-68D2-45BB-BEE0-07CEF9209413}" srcOrd="0" destOrd="0" parTransId="{98D120E8-3489-4B68-B04D-4E5B6085EB07}" sibTransId="{9B0840CB-6747-47B3-A86C-D98E931F585F}"/>
    <dgm:cxn modelId="{1E15F9DC-D8D0-4DCF-BF32-8A8F41F88DA0}" type="presOf" srcId="{11B1B4A9-CFEC-4B59-9084-BDB08E241305}" destId="{538BFEA7-2815-4E47-BA77-D8F8F7963B4A}" srcOrd="0" destOrd="0" presId="urn:microsoft.com/office/officeart/2005/8/layout/radial2"/>
    <dgm:cxn modelId="{38626B85-8439-4F94-818A-6C9CF3493277}" type="presOf" srcId="{BE8EE3A5-88CB-48A4-9222-1B60A050E8BB}" destId="{EC594417-7C23-46C0-B17B-18072424E341}" srcOrd="0" destOrd="0" presId="urn:microsoft.com/office/officeart/2005/8/layout/radial2"/>
    <dgm:cxn modelId="{931408A8-D8FE-4B95-9541-9CDE97A4334F}" type="presOf" srcId="{6BA66C61-47CC-4103-B9FC-39BFDF0CFB91}" destId="{38461B35-6BDD-4D8C-A4EA-B6696B9DDB2B}" srcOrd="0" destOrd="0" presId="urn:microsoft.com/office/officeart/2005/8/layout/radial2"/>
    <dgm:cxn modelId="{50748623-C8B8-4FBC-A25D-6330083710EC}" type="presOf" srcId="{D9DF3F00-68D2-45BB-BEE0-07CEF9209413}" destId="{42F70406-BE1A-449F-B92F-F0F1F7505ADB}" srcOrd="0" destOrd="0" presId="urn:microsoft.com/office/officeart/2005/8/layout/radial2"/>
    <dgm:cxn modelId="{914321AD-74A5-4CEB-9C7E-A39C2CE39140}" type="presOf" srcId="{98D120E8-3489-4B68-B04D-4E5B6085EB07}" destId="{5D6E9E9D-4628-491A-AA76-4F4BFA3FF4EC}" srcOrd="0" destOrd="0" presId="urn:microsoft.com/office/officeart/2005/8/layout/radial2"/>
    <dgm:cxn modelId="{2CF5CC44-DEDB-49A7-A580-A7B695D85FC5}" type="presOf" srcId="{60DAE0F5-FF1B-4FC9-86EC-C77D53D70843}" destId="{BBAC4B6A-0A13-4CF4-88E7-D6DFA4513C7D}" srcOrd="0" destOrd="0" presId="urn:microsoft.com/office/officeart/2005/8/layout/radial2"/>
    <dgm:cxn modelId="{347401CF-98FB-4455-9B5E-CF302C9E7A6C}" srcId="{1A75A126-F704-4500-BE44-433AE1238CCF}" destId="{BE8EE3A5-88CB-48A4-9222-1B60A050E8BB}" srcOrd="5" destOrd="0" parTransId="{4999CB2F-DB8E-4800-ACAD-AD30E2F3EDB2}" sibTransId="{8E6EA93A-F971-446E-9DC0-6A85100D6135}"/>
    <dgm:cxn modelId="{26E136C0-E4A3-44C5-BFC6-86C62157BE59}" srcId="{1A75A126-F704-4500-BE44-433AE1238CCF}" destId="{2E18B81A-6919-4424-ABCF-5D7C87DEA8BA}" srcOrd="1" destOrd="0" parTransId="{15FDBB59-CEEE-4400-B8CB-B3F24570BD5C}" sibTransId="{00F270BA-C683-4D49-8284-48E851AC5582}"/>
    <dgm:cxn modelId="{F24AEDCE-BF8B-44FF-9241-D277E9399800}" type="presOf" srcId="{30D1E5F9-290F-4BB3-B68F-876D806F60D6}" destId="{A63492C1-8AA8-455E-A09D-BE383EF33009}" srcOrd="0" destOrd="0" presId="urn:microsoft.com/office/officeart/2005/8/layout/radial2"/>
    <dgm:cxn modelId="{56DE157F-8703-4B16-9E4E-13F273DD78BF}" type="presOf" srcId="{6E73F200-D64A-400B-A2B8-CBA327D09D0A}" destId="{468531CC-1654-4BA8-8C27-61BFCD6C264C}" srcOrd="0" destOrd="0" presId="urn:microsoft.com/office/officeart/2005/8/layout/radial2"/>
    <dgm:cxn modelId="{7DF189E1-9EE1-4513-BDB6-3AF283B04EB0}" type="presOf" srcId="{15FDBB59-CEEE-4400-B8CB-B3F24570BD5C}" destId="{46A6DF8E-5FB0-4A7D-A94B-F27D36B7ECD9}" srcOrd="0" destOrd="0" presId="urn:microsoft.com/office/officeart/2005/8/layout/radial2"/>
    <dgm:cxn modelId="{59E99383-24E5-4374-A777-DE8CB3B4F054}" srcId="{1A75A126-F704-4500-BE44-433AE1238CCF}" destId="{6BA66C61-47CC-4103-B9FC-39BFDF0CFB91}" srcOrd="2" destOrd="0" parTransId="{B5417197-D955-4573-ACB3-CC75F434EA10}" sibTransId="{FD58986C-AC2E-43B4-85C7-5AEFDEABC581}"/>
    <dgm:cxn modelId="{BE3873E6-CEF3-43CA-A9B6-B04AD229D602}" type="presParOf" srcId="{A0680679-5F41-4DD5-8E16-1A537B566928}" destId="{A40FFB64-0572-4B8A-9F0C-9B1EF6D5DAAD}" srcOrd="0" destOrd="0" presId="urn:microsoft.com/office/officeart/2005/8/layout/radial2"/>
    <dgm:cxn modelId="{F524AD02-84CC-47B7-B49B-68A1942673B5}" type="presParOf" srcId="{A40FFB64-0572-4B8A-9F0C-9B1EF6D5DAAD}" destId="{EA783498-758D-45E6-ABA4-99EA4F18372D}" srcOrd="0" destOrd="0" presId="urn:microsoft.com/office/officeart/2005/8/layout/radial2"/>
    <dgm:cxn modelId="{B0D5EF99-F9EF-4341-A50E-DC694390BCBD}" type="presParOf" srcId="{EA783498-758D-45E6-ABA4-99EA4F18372D}" destId="{5AB7AE1C-37D3-427F-BF71-07C7EF827916}" srcOrd="0" destOrd="0" presId="urn:microsoft.com/office/officeart/2005/8/layout/radial2"/>
    <dgm:cxn modelId="{5E6D343F-4784-4D27-886C-BFD1CDC81D1C}" type="presParOf" srcId="{EA783498-758D-45E6-ABA4-99EA4F18372D}" destId="{B4958F4F-87F5-48F4-BF45-A20161CD345F}" srcOrd="1" destOrd="0" presId="urn:microsoft.com/office/officeart/2005/8/layout/radial2"/>
    <dgm:cxn modelId="{FA4AE122-2380-4AFD-B30A-AFB41C26CA91}" type="presParOf" srcId="{A40FFB64-0572-4B8A-9F0C-9B1EF6D5DAAD}" destId="{5D6E9E9D-4628-491A-AA76-4F4BFA3FF4EC}" srcOrd="1" destOrd="0" presId="urn:microsoft.com/office/officeart/2005/8/layout/radial2"/>
    <dgm:cxn modelId="{A9014E5A-1E25-4063-8C05-21F766619B16}" type="presParOf" srcId="{A40FFB64-0572-4B8A-9F0C-9B1EF6D5DAAD}" destId="{C222B476-9265-4974-8978-62FD442572EF}" srcOrd="2" destOrd="0" presId="urn:microsoft.com/office/officeart/2005/8/layout/radial2"/>
    <dgm:cxn modelId="{A17B0B14-DEE1-4E5E-94AA-72724467071C}" type="presParOf" srcId="{C222B476-9265-4974-8978-62FD442572EF}" destId="{42F70406-BE1A-449F-B92F-F0F1F7505ADB}" srcOrd="0" destOrd="0" presId="urn:microsoft.com/office/officeart/2005/8/layout/radial2"/>
    <dgm:cxn modelId="{AD9F8981-3ADA-4825-A023-DEB1CAD9EC03}" type="presParOf" srcId="{C222B476-9265-4974-8978-62FD442572EF}" destId="{3C6F9661-80E4-40F4-B069-84C5E4C112D1}" srcOrd="1" destOrd="0" presId="urn:microsoft.com/office/officeart/2005/8/layout/radial2"/>
    <dgm:cxn modelId="{89EC9A71-3379-4541-9455-6E8EE0931447}" type="presParOf" srcId="{A40FFB64-0572-4B8A-9F0C-9B1EF6D5DAAD}" destId="{46A6DF8E-5FB0-4A7D-A94B-F27D36B7ECD9}" srcOrd="3" destOrd="0" presId="urn:microsoft.com/office/officeart/2005/8/layout/radial2"/>
    <dgm:cxn modelId="{A74957D9-E8EE-4ADD-800C-73846B4F6541}" type="presParOf" srcId="{A40FFB64-0572-4B8A-9F0C-9B1EF6D5DAAD}" destId="{6EC01A5A-36EE-4E7D-BF2E-40DA4745B6FF}" srcOrd="4" destOrd="0" presId="urn:microsoft.com/office/officeart/2005/8/layout/radial2"/>
    <dgm:cxn modelId="{9BBF19BA-0084-4177-98FD-108FAF23C539}" type="presParOf" srcId="{6EC01A5A-36EE-4E7D-BF2E-40DA4745B6FF}" destId="{BB9BCC31-8D55-47BC-8D25-37DFEA6B619B}" srcOrd="0" destOrd="0" presId="urn:microsoft.com/office/officeart/2005/8/layout/radial2"/>
    <dgm:cxn modelId="{7BD4D49A-74A7-4394-BF60-10978AA54569}" type="presParOf" srcId="{6EC01A5A-36EE-4E7D-BF2E-40DA4745B6FF}" destId="{9C2DD990-F5B2-433E-A16B-ECD31F7372FE}" srcOrd="1" destOrd="0" presId="urn:microsoft.com/office/officeart/2005/8/layout/radial2"/>
    <dgm:cxn modelId="{AE2A906D-CEA2-440D-BBDE-00687CA335CA}" type="presParOf" srcId="{A40FFB64-0572-4B8A-9F0C-9B1EF6D5DAAD}" destId="{301EC9E5-2FDD-41D5-90FB-9B855C9A551F}" srcOrd="5" destOrd="0" presId="urn:microsoft.com/office/officeart/2005/8/layout/radial2"/>
    <dgm:cxn modelId="{E39458DA-C952-4F53-B587-1F28F1A49363}" type="presParOf" srcId="{A40FFB64-0572-4B8A-9F0C-9B1EF6D5DAAD}" destId="{918E55B6-3CC4-45F2-88E0-6175593BBE12}" srcOrd="6" destOrd="0" presId="urn:microsoft.com/office/officeart/2005/8/layout/radial2"/>
    <dgm:cxn modelId="{77694A40-7566-4E5F-A2E7-E1A09BADC3DA}" type="presParOf" srcId="{918E55B6-3CC4-45F2-88E0-6175593BBE12}" destId="{38461B35-6BDD-4D8C-A4EA-B6696B9DDB2B}" srcOrd="0" destOrd="0" presId="urn:microsoft.com/office/officeart/2005/8/layout/radial2"/>
    <dgm:cxn modelId="{1E5F5E89-832D-41A0-BFF2-4085EBB3F177}" type="presParOf" srcId="{918E55B6-3CC4-45F2-88E0-6175593BBE12}" destId="{E009E78E-8BA1-4E0F-9AB8-0F392AA3476D}" srcOrd="1" destOrd="0" presId="urn:microsoft.com/office/officeart/2005/8/layout/radial2"/>
    <dgm:cxn modelId="{8ECF78C2-DB6B-4985-A059-0F19820D68B6}" type="presParOf" srcId="{A40FFB64-0572-4B8A-9F0C-9B1EF6D5DAAD}" destId="{468531CC-1654-4BA8-8C27-61BFCD6C264C}" srcOrd="7" destOrd="0" presId="urn:microsoft.com/office/officeart/2005/8/layout/radial2"/>
    <dgm:cxn modelId="{332C7F31-8F55-4A4F-A50E-8F0A77A9BC8E}" type="presParOf" srcId="{A40FFB64-0572-4B8A-9F0C-9B1EF6D5DAAD}" destId="{2C7A8144-E409-4DFB-8C91-649940B3919A}" srcOrd="8" destOrd="0" presId="urn:microsoft.com/office/officeart/2005/8/layout/radial2"/>
    <dgm:cxn modelId="{861F3508-8B86-4D2F-BB0D-1788A07F9941}" type="presParOf" srcId="{2C7A8144-E409-4DFB-8C91-649940B3919A}" destId="{BBAC4B6A-0A13-4CF4-88E7-D6DFA4513C7D}" srcOrd="0" destOrd="0" presId="urn:microsoft.com/office/officeart/2005/8/layout/radial2"/>
    <dgm:cxn modelId="{BCF0570E-F600-44D2-8D12-7CB210F9A2BB}" type="presParOf" srcId="{2C7A8144-E409-4DFB-8C91-649940B3919A}" destId="{A78839D4-087D-4CCF-A725-E2AF21EFAFDF}" srcOrd="1" destOrd="0" presId="urn:microsoft.com/office/officeart/2005/8/layout/radial2"/>
    <dgm:cxn modelId="{55F52026-ACE2-40DB-AB80-80416243DDCC}" type="presParOf" srcId="{A40FFB64-0572-4B8A-9F0C-9B1EF6D5DAAD}" destId="{538BFEA7-2815-4E47-BA77-D8F8F7963B4A}" srcOrd="9" destOrd="0" presId="urn:microsoft.com/office/officeart/2005/8/layout/radial2"/>
    <dgm:cxn modelId="{0939BDFB-D94F-427D-8558-D4D517CDEA6A}" type="presParOf" srcId="{A40FFB64-0572-4B8A-9F0C-9B1EF6D5DAAD}" destId="{86245516-1023-4544-BFE6-5D0593B45010}" srcOrd="10" destOrd="0" presId="urn:microsoft.com/office/officeart/2005/8/layout/radial2"/>
    <dgm:cxn modelId="{F8EE27E8-C6DD-4B18-9BF8-2A16EF905DBE}" type="presParOf" srcId="{86245516-1023-4544-BFE6-5D0593B45010}" destId="{A63492C1-8AA8-455E-A09D-BE383EF33009}" srcOrd="0" destOrd="0" presId="urn:microsoft.com/office/officeart/2005/8/layout/radial2"/>
    <dgm:cxn modelId="{C0087BA4-24A9-43E4-B12A-A2056EA2FF62}" type="presParOf" srcId="{86245516-1023-4544-BFE6-5D0593B45010}" destId="{DE95900B-4225-4514-AAE4-23395CC6EBEA}" srcOrd="1" destOrd="0" presId="urn:microsoft.com/office/officeart/2005/8/layout/radial2"/>
    <dgm:cxn modelId="{F730F4C8-222C-4E0B-ADE2-8494D7E3989E}" type="presParOf" srcId="{A40FFB64-0572-4B8A-9F0C-9B1EF6D5DAAD}" destId="{975E2D57-DCA9-47CF-8768-176DE8D518E5}" srcOrd="11" destOrd="0" presId="urn:microsoft.com/office/officeart/2005/8/layout/radial2"/>
    <dgm:cxn modelId="{D44DCA82-4590-42CC-9DF9-BC3B89E89BE2}" type="presParOf" srcId="{A40FFB64-0572-4B8A-9F0C-9B1EF6D5DAAD}" destId="{60BFDCA2-8C03-4C6A-9A9A-C4936B74DCF1}" srcOrd="12" destOrd="0" presId="urn:microsoft.com/office/officeart/2005/8/layout/radial2"/>
    <dgm:cxn modelId="{F554C351-1306-4E09-ACC0-C15430FCDA74}" type="presParOf" srcId="{60BFDCA2-8C03-4C6A-9A9A-C4936B74DCF1}" destId="{EC594417-7C23-46C0-B17B-18072424E341}" srcOrd="0" destOrd="0" presId="urn:microsoft.com/office/officeart/2005/8/layout/radial2"/>
    <dgm:cxn modelId="{750CEB1E-38D6-4863-8C83-71178428889A}" type="presParOf" srcId="{60BFDCA2-8C03-4C6A-9A9A-C4936B74DCF1}" destId="{D3D0797D-69E3-4674-988E-4A97A278748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A7798E-21F6-4A54-92DB-9D5E4733A62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5FBF9C-0003-4BF5-B698-449900EC7D94}">
      <dgm:prSet phldrT="[Text]"/>
      <dgm:spPr/>
      <dgm:t>
        <a:bodyPr/>
        <a:lstStyle/>
        <a:p>
          <a:r>
            <a:rPr lang="en-US" dirty="0" smtClean="0"/>
            <a:t>MPESA and others </a:t>
          </a:r>
        </a:p>
      </dgm:t>
    </dgm:pt>
    <dgm:pt modelId="{5688B29F-0B16-4A3A-9E8D-DC16F95568FB}" type="parTrans" cxnId="{9A036D01-94CD-42AB-A902-E9DD2E3FA827}">
      <dgm:prSet/>
      <dgm:spPr/>
      <dgm:t>
        <a:bodyPr/>
        <a:lstStyle/>
        <a:p>
          <a:endParaRPr lang="en-US"/>
        </a:p>
      </dgm:t>
    </dgm:pt>
    <dgm:pt modelId="{EC01BD1A-D371-48B8-9B88-E1A9E0D677AA}" type="sibTrans" cxnId="{9A036D01-94CD-42AB-A902-E9DD2E3FA827}">
      <dgm:prSet/>
      <dgm:spPr/>
      <dgm:t>
        <a:bodyPr/>
        <a:lstStyle/>
        <a:p>
          <a:endParaRPr lang="en-US"/>
        </a:p>
      </dgm:t>
    </dgm:pt>
    <dgm:pt modelId="{ADAD6C89-6557-43F2-A23A-FF3631272756}">
      <dgm:prSet phldrT="[Text]"/>
      <dgm:spPr>
        <a:solidFill>
          <a:srgbClr val="7600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Began 2007</a:t>
          </a:r>
        </a:p>
        <a:p>
          <a:pPr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039E92C1-AFB1-419A-9F42-D8794C1F4FF2}" type="parTrans" cxnId="{159CDF7F-BA1C-40BB-A62D-D59B59E09330}">
      <dgm:prSet/>
      <dgm:spPr/>
      <dgm:t>
        <a:bodyPr/>
        <a:lstStyle/>
        <a:p>
          <a:endParaRPr lang="en-US"/>
        </a:p>
      </dgm:t>
    </dgm:pt>
    <dgm:pt modelId="{0F045300-51AD-40F6-9154-9443817005D9}" type="sibTrans" cxnId="{159CDF7F-BA1C-40BB-A62D-D59B59E09330}">
      <dgm:prSet/>
      <dgm:spPr/>
      <dgm:t>
        <a:bodyPr/>
        <a:lstStyle/>
        <a:p>
          <a:endParaRPr lang="en-US"/>
        </a:p>
      </dgm:t>
    </dgm:pt>
    <dgm:pt modelId="{99353EC7-75A4-4149-9A10-37E0B38CB3A6}">
      <dgm:prSet phldrT="[Text]"/>
      <dgm:spPr>
        <a:solidFill>
          <a:srgbClr val="7600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More than 15 million subscribers</a:t>
          </a:r>
          <a:endParaRPr lang="en-US" dirty="0"/>
        </a:p>
      </dgm:t>
    </dgm:pt>
    <dgm:pt modelId="{35249E86-6010-4770-B945-0D97724116AC}" type="parTrans" cxnId="{65F8DAB0-5A81-4026-958C-9B17103B4E47}">
      <dgm:prSet/>
      <dgm:spPr/>
      <dgm:t>
        <a:bodyPr/>
        <a:lstStyle/>
        <a:p>
          <a:endParaRPr lang="en-US"/>
        </a:p>
      </dgm:t>
    </dgm:pt>
    <dgm:pt modelId="{475BC43B-B730-4D61-82B6-3A23D04E1BC2}" type="sibTrans" cxnId="{65F8DAB0-5A81-4026-958C-9B17103B4E47}">
      <dgm:prSet/>
      <dgm:spPr/>
      <dgm:t>
        <a:bodyPr/>
        <a:lstStyle/>
        <a:p>
          <a:endParaRPr lang="en-US"/>
        </a:p>
      </dgm:t>
    </dgm:pt>
    <dgm:pt modelId="{DA1B7392-ED2E-4DE5-847E-6C8E868EAC01}">
      <dgm:prSet phldrT="[Text]"/>
      <dgm:spPr/>
      <dgm:t>
        <a:bodyPr/>
        <a:lstStyle/>
        <a:p>
          <a:endParaRPr lang="en-US" dirty="0" smtClean="0"/>
        </a:p>
        <a:p>
          <a:r>
            <a:rPr lang="en-US" dirty="0" smtClean="0"/>
            <a:t>Common </a:t>
          </a:r>
          <a:r>
            <a:rPr lang="en-US" dirty="0" smtClean="0"/>
            <a:t>Uses</a:t>
          </a:r>
        </a:p>
        <a:p>
          <a:endParaRPr lang="en-US" dirty="0"/>
        </a:p>
      </dgm:t>
    </dgm:pt>
    <dgm:pt modelId="{C1467231-F455-47A0-99FE-54E003D984A7}" type="parTrans" cxnId="{C24A56D9-01E4-4EE0-9C7B-64EE9997C0C7}">
      <dgm:prSet/>
      <dgm:spPr/>
      <dgm:t>
        <a:bodyPr/>
        <a:lstStyle/>
        <a:p>
          <a:endParaRPr lang="en-US"/>
        </a:p>
      </dgm:t>
    </dgm:pt>
    <dgm:pt modelId="{071663EC-20CC-4751-8BA5-1878AB9D20B2}" type="sibTrans" cxnId="{C24A56D9-01E4-4EE0-9C7B-64EE9997C0C7}">
      <dgm:prSet/>
      <dgm:spPr/>
      <dgm:t>
        <a:bodyPr/>
        <a:lstStyle/>
        <a:p>
          <a:endParaRPr lang="en-US"/>
        </a:p>
      </dgm:t>
    </dgm:pt>
    <dgm:pt modelId="{57955DA4-0C7E-402C-B5F7-558FBB6F356C}">
      <dgm:prSet phldrT="[Text]"/>
      <dgm:spPr>
        <a:solidFill>
          <a:srgbClr val="7600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Send money to friends and relatives</a:t>
          </a:r>
          <a:endParaRPr lang="en-US" dirty="0"/>
        </a:p>
      </dgm:t>
    </dgm:pt>
    <dgm:pt modelId="{0F538478-4965-4551-8057-03C15830D85A}" type="parTrans" cxnId="{0B138378-FEE2-4D86-BCE2-5A7338972165}">
      <dgm:prSet/>
      <dgm:spPr/>
      <dgm:t>
        <a:bodyPr/>
        <a:lstStyle/>
        <a:p>
          <a:endParaRPr lang="en-US"/>
        </a:p>
      </dgm:t>
    </dgm:pt>
    <dgm:pt modelId="{6342BC73-C71C-45DF-B3A1-A2011ADDE6BF}" type="sibTrans" cxnId="{0B138378-FEE2-4D86-BCE2-5A7338972165}">
      <dgm:prSet/>
      <dgm:spPr/>
      <dgm:t>
        <a:bodyPr/>
        <a:lstStyle/>
        <a:p>
          <a:endParaRPr lang="en-US"/>
        </a:p>
      </dgm:t>
    </dgm:pt>
    <dgm:pt modelId="{88FA4BBF-B489-4494-9287-2DC547B21789}">
      <dgm:prSet phldrT="[Text]"/>
      <dgm:spPr/>
      <dgm:t>
        <a:bodyPr/>
        <a:lstStyle/>
        <a:p>
          <a:r>
            <a:rPr lang="en-US" dirty="0" smtClean="0"/>
            <a:t>Uncommon Uses</a:t>
          </a:r>
          <a:endParaRPr lang="en-US" dirty="0"/>
        </a:p>
      </dgm:t>
    </dgm:pt>
    <dgm:pt modelId="{F3712509-A5CA-4FD4-80F5-691396FBE47A}" type="parTrans" cxnId="{710475F5-81FB-4775-99DD-C3193C86B74C}">
      <dgm:prSet/>
      <dgm:spPr/>
      <dgm:t>
        <a:bodyPr/>
        <a:lstStyle/>
        <a:p>
          <a:endParaRPr lang="en-US"/>
        </a:p>
      </dgm:t>
    </dgm:pt>
    <dgm:pt modelId="{7D3B9002-86E4-41E5-829C-5F87B660E27C}" type="sibTrans" cxnId="{710475F5-81FB-4775-99DD-C3193C86B74C}">
      <dgm:prSet/>
      <dgm:spPr/>
      <dgm:t>
        <a:bodyPr/>
        <a:lstStyle/>
        <a:p>
          <a:endParaRPr lang="en-US"/>
        </a:p>
      </dgm:t>
    </dgm:pt>
    <dgm:pt modelId="{EC609E2B-7891-4258-9BB5-134504E1882D}">
      <dgm:prSet phldrT="[Text]"/>
      <dgm:spPr>
        <a:solidFill>
          <a:srgbClr val="760000"/>
        </a:solidFill>
      </dgm:spPr>
      <dgm:t>
        <a:bodyPr/>
        <a:lstStyle/>
        <a:p>
          <a:r>
            <a:rPr lang="en-US" dirty="0" smtClean="0"/>
            <a:t>Pay business partners, suppliers and employees</a:t>
          </a:r>
          <a:endParaRPr lang="en-US" dirty="0"/>
        </a:p>
      </dgm:t>
    </dgm:pt>
    <dgm:pt modelId="{CA718398-8CA1-461E-AB9A-5C2D53459D59}" type="parTrans" cxnId="{44CF4B5C-329F-4CC4-9678-994EDBABDB50}">
      <dgm:prSet/>
      <dgm:spPr/>
      <dgm:t>
        <a:bodyPr/>
        <a:lstStyle/>
        <a:p>
          <a:endParaRPr lang="en-US"/>
        </a:p>
      </dgm:t>
    </dgm:pt>
    <dgm:pt modelId="{DB72B6F2-ED9E-4E9F-A29F-643A42C96FF3}" type="sibTrans" cxnId="{44CF4B5C-329F-4CC4-9678-994EDBABDB50}">
      <dgm:prSet/>
      <dgm:spPr/>
      <dgm:t>
        <a:bodyPr/>
        <a:lstStyle/>
        <a:p>
          <a:endParaRPr lang="en-US"/>
        </a:p>
      </dgm:t>
    </dgm:pt>
    <dgm:pt modelId="{564A6DD3-EC67-4C49-8B15-4AEE798F2480}">
      <dgm:prSet phldrT="[Text]"/>
      <dgm:spPr>
        <a:solidFill>
          <a:srgbClr val="760000"/>
        </a:solidFill>
      </dgm:spPr>
      <dgm:t>
        <a:bodyPr/>
        <a:lstStyle/>
        <a:p>
          <a:r>
            <a:rPr lang="en-US" dirty="0" smtClean="0"/>
            <a:t>International partnership </a:t>
          </a:r>
          <a:r>
            <a:rPr lang="en-US" dirty="0" smtClean="0"/>
            <a:t>with Western Union</a:t>
          </a:r>
          <a:endParaRPr lang="en-US" dirty="0"/>
        </a:p>
      </dgm:t>
    </dgm:pt>
    <dgm:pt modelId="{FA464032-BF4C-4094-A059-E5FCA081CB07}" type="parTrans" cxnId="{A495E2BE-4260-42C4-B863-B3024AAE7CCE}">
      <dgm:prSet/>
      <dgm:spPr/>
      <dgm:t>
        <a:bodyPr/>
        <a:lstStyle/>
        <a:p>
          <a:endParaRPr lang="en-US"/>
        </a:p>
      </dgm:t>
    </dgm:pt>
    <dgm:pt modelId="{826D1943-B02A-49DE-9985-8DE5B9911D46}" type="sibTrans" cxnId="{A495E2BE-4260-42C4-B863-B3024AAE7CCE}">
      <dgm:prSet/>
      <dgm:spPr/>
      <dgm:t>
        <a:bodyPr/>
        <a:lstStyle/>
        <a:p>
          <a:endParaRPr lang="en-US"/>
        </a:p>
      </dgm:t>
    </dgm:pt>
    <dgm:pt modelId="{CD2AA32B-3008-4130-A086-C28B5D953081}">
      <dgm:prSet phldrT="[Text]"/>
      <dgm:spPr>
        <a:solidFill>
          <a:srgbClr val="7600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Buy / send airtime using mobile phones</a:t>
          </a:r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C0DDF0CA-A53C-4A6C-9A57-E0273976148B}" type="parTrans" cxnId="{060B5822-B662-4A64-B6E6-3F39D993FE89}">
      <dgm:prSet/>
      <dgm:spPr/>
      <dgm:t>
        <a:bodyPr/>
        <a:lstStyle/>
        <a:p>
          <a:endParaRPr lang="en-US"/>
        </a:p>
      </dgm:t>
    </dgm:pt>
    <dgm:pt modelId="{B9CCCEEF-6D02-42F6-889E-CDBA686203E3}" type="sibTrans" cxnId="{060B5822-B662-4A64-B6E6-3F39D993FE89}">
      <dgm:prSet/>
      <dgm:spPr/>
      <dgm:t>
        <a:bodyPr/>
        <a:lstStyle/>
        <a:p>
          <a:endParaRPr lang="en-US"/>
        </a:p>
      </dgm:t>
    </dgm:pt>
    <dgm:pt modelId="{6C2A0F0A-26E0-48B7-98DF-744183D852B4}">
      <dgm:prSet phldrT="[Text]"/>
      <dgm:spPr>
        <a:solidFill>
          <a:srgbClr val="7600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Phone “bank”</a:t>
          </a:r>
          <a:endParaRPr lang="en-US" dirty="0"/>
        </a:p>
      </dgm:t>
    </dgm:pt>
    <dgm:pt modelId="{0C2127F4-F225-4325-9618-99EDC9E2EFF5}" type="parTrans" cxnId="{01C6C38F-6C05-4266-81D7-44E1A62D4F6B}">
      <dgm:prSet/>
      <dgm:spPr/>
      <dgm:t>
        <a:bodyPr/>
        <a:lstStyle/>
        <a:p>
          <a:endParaRPr lang="en-US"/>
        </a:p>
      </dgm:t>
    </dgm:pt>
    <dgm:pt modelId="{995774C7-C5B1-4539-B198-681FDA167F2D}" type="sibTrans" cxnId="{01C6C38F-6C05-4266-81D7-44E1A62D4F6B}">
      <dgm:prSet/>
      <dgm:spPr/>
      <dgm:t>
        <a:bodyPr/>
        <a:lstStyle/>
        <a:p>
          <a:endParaRPr lang="en-US"/>
        </a:p>
      </dgm:t>
    </dgm:pt>
    <dgm:pt modelId="{9E9C9440-7837-48F3-96E7-56DD6945EABB}">
      <dgm:prSet phldrT="[Text]"/>
      <dgm:spPr>
        <a:solidFill>
          <a:srgbClr val="760000"/>
        </a:solidFill>
      </dgm:spPr>
      <dgm:t>
        <a:bodyPr/>
        <a:lstStyle/>
        <a:p>
          <a:r>
            <a:rPr lang="en-US" dirty="0" smtClean="0"/>
            <a:t>Link to banking services, e-commerce</a:t>
          </a:r>
          <a:endParaRPr lang="en-US" dirty="0"/>
        </a:p>
      </dgm:t>
    </dgm:pt>
    <dgm:pt modelId="{020AF597-E029-4694-AD30-2E715CA45E5B}" type="parTrans" cxnId="{3286FA07-5D06-4BAA-9B90-2CED021A294D}">
      <dgm:prSet/>
      <dgm:spPr/>
      <dgm:t>
        <a:bodyPr/>
        <a:lstStyle/>
        <a:p>
          <a:endParaRPr lang="en-US"/>
        </a:p>
      </dgm:t>
    </dgm:pt>
    <dgm:pt modelId="{DBD24791-E7F0-430A-8BBF-B99DB6B2D9EB}" type="sibTrans" cxnId="{3286FA07-5D06-4BAA-9B90-2CED021A294D}">
      <dgm:prSet/>
      <dgm:spPr/>
      <dgm:t>
        <a:bodyPr/>
        <a:lstStyle/>
        <a:p>
          <a:endParaRPr lang="en-US"/>
        </a:p>
      </dgm:t>
    </dgm:pt>
    <dgm:pt modelId="{6BBD74E8-B470-45EF-9A28-6AD8F2637D47}">
      <dgm:prSet phldrT="[Text]"/>
      <dgm:spPr>
        <a:solidFill>
          <a:srgbClr val="760000"/>
        </a:solidFill>
      </dgm:spPr>
      <dgm:t>
        <a:bodyPr/>
        <a:lstStyle/>
        <a:p>
          <a:r>
            <a:rPr lang="en-US" smtClean="0"/>
            <a:t>Pay </a:t>
          </a:r>
          <a:r>
            <a:rPr lang="en-US" dirty="0" smtClean="0"/>
            <a:t>fees and bills</a:t>
          </a:r>
          <a:endParaRPr lang="en-US" dirty="0"/>
        </a:p>
      </dgm:t>
    </dgm:pt>
    <dgm:pt modelId="{C53AB0B3-CD7C-473A-9D41-5867D1A9801C}" type="parTrans" cxnId="{1546028E-7F6D-4440-A565-B97053ECB474}">
      <dgm:prSet/>
      <dgm:spPr/>
      <dgm:t>
        <a:bodyPr/>
        <a:lstStyle/>
        <a:p>
          <a:endParaRPr lang="en-US"/>
        </a:p>
      </dgm:t>
    </dgm:pt>
    <dgm:pt modelId="{638E795E-98E7-4C5E-987A-1DE240FAF7BC}" type="sibTrans" cxnId="{1546028E-7F6D-4440-A565-B97053ECB474}">
      <dgm:prSet/>
      <dgm:spPr/>
      <dgm:t>
        <a:bodyPr/>
        <a:lstStyle/>
        <a:p>
          <a:endParaRPr lang="en-US"/>
        </a:p>
      </dgm:t>
    </dgm:pt>
    <dgm:pt modelId="{8FDDBF17-42F6-4CD8-8BCA-EE68329BC422}" type="pres">
      <dgm:prSet presAssocID="{4CA7798E-21F6-4A54-92DB-9D5E4733A62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A6D393-4C7B-4B8E-B2B9-3A660862492A}" type="pres">
      <dgm:prSet presAssocID="{235FBF9C-0003-4BF5-B698-449900EC7D94}" presName="compNode" presStyleCnt="0"/>
      <dgm:spPr/>
    </dgm:pt>
    <dgm:pt modelId="{A1898E3B-FD5E-4B42-8B38-8E450C9667FC}" type="pres">
      <dgm:prSet presAssocID="{235FBF9C-0003-4BF5-B698-449900EC7D94}" presName="aNode" presStyleLbl="bgShp" presStyleIdx="0" presStyleCnt="3"/>
      <dgm:spPr/>
      <dgm:t>
        <a:bodyPr/>
        <a:lstStyle/>
        <a:p>
          <a:endParaRPr lang="en-US"/>
        </a:p>
      </dgm:t>
    </dgm:pt>
    <dgm:pt modelId="{DE2E4514-3964-4945-B301-BA3958FA3270}" type="pres">
      <dgm:prSet presAssocID="{235FBF9C-0003-4BF5-B698-449900EC7D94}" presName="textNode" presStyleLbl="bgShp" presStyleIdx="0" presStyleCnt="3"/>
      <dgm:spPr/>
      <dgm:t>
        <a:bodyPr/>
        <a:lstStyle/>
        <a:p>
          <a:endParaRPr lang="en-US"/>
        </a:p>
      </dgm:t>
    </dgm:pt>
    <dgm:pt modelId="{3DFD1202-5C53-4977-9B20-39311C14F630}" type="pres">
      <dgm:prSet presAssocID="{235FBF9C-0003-4BF5-B698-449900EC7D94}" presName="compChildNode" presStyleCnt="0"/>
      <dgm:spPr/>
    </dgm:pt>
    <dgm:pt modelId="{5E061555-FE17-4E1F-A640-4EE97AAE5A38}" type="pres">
      <dgm:prSet presAssocID="{235FBF9C-0003-4BF5-B698-449900EC7D94}" presName="theInnerList" presStyleCnt="0"/>
      <dgm:spPr/>
    </dgm:pt>
    <dgm:pt modelId="{C5EEEE38-44EB-4FD1-BD92-64BDF4DF429C}" type="pres">
      <dgm:prSet presAssocID="{ADAD6C89-6557-43F2-A23A-FF3631272756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605C44-5588-4155-82BC-D75015E35375}" type="pres">
      <dgm:prSet presAssocID="{ADAD6C89-6557-43F2-A23A-FF3631272756}" presName="aSpace2" presStyleCnt="0"/>
      <dgm:spPr/>
    </dgm:pt>
    <dgm:pt modelId="{58761670-1EF4-4B7C-A7BB-D04806D0CD5B}" type="pres">
      <dgm:prSet presAssocID="{99353EC7-75A4-4149-9A10-37E0B38CB3A6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994591-24C4-4DB0-867E-55F8798535D4}" type="pres">
      <dgm:prSet presAssocID="{235FBF9C-0003-4BF5-B698-449900EC7D94}" presName="aSpace" presStyleCnt="0"/>
      <dgm:spPr/>
    </dgm:pt>
    <dgm:pt modelId="{280A6B4E-4215-4EFA-AE81-1BDCB6FBCE50}" type="pres">
      <dgm:prSet presAssocID="{DA1B7392-ED2E-4DE5-847E-6C8E868EAC01}" presName="compNode" presStyleCnt="0"/>
      <dgm:spPr/>
    </dgm:pt>
    <dgm:pt modelId="{1AA9CFFA-1ED9-45A8-B271-7E45E4539C3F}" type="pres">
      <dgm:prSet presAssocID="{DA1B7392-ED2E-4DE5-847E-6C8E868EAC01}" presName="aNode" presStyleLbl="bgShp" presStyleIdx="1" presStyleCnt="3"/>
      <dgm:spPr/>
      <dgm:t>
        <a:bodyPr/>
        <a:lstStyle/>
        <a:p>
          <a:endParaRPr lang="en-US"/>
        </a:p>
      </dgm:t>
    </dgm:pt>
    <dgm:pt modelId="{036BCF1A-E19C-4E8B-AC60-ED7FA7726DC9}" type="pres">
      <dgm:prSet presAssocID="{DA1B7392-ED2E-4DE5-847E-6C8E868EAC01}" presName="textNode" presStyleLbl="bgShp" presStyleIdx="1" presStyleCnt="3"/>
      <dgm:spPr/>
      <dgm:t>
        <a:bodyPr/>
        <a:lstStyle/>
        <a:p>
          <a:endParaRPr lang="en-US"/>
        </a:p>
      </dgm:t>
    </dgm:pt>
    <dgm:pt modelId="{F89CAD2C-B6CD-436D-99B4-AD7162AB268A}" type="pres">
      <dgm:prSet presAssocID="{DA1B7392-ED2E-4DE5-847E-6C8E868EAC01}" presName="compChildNode" presStyleCnt="0"/>
      <dgm:spPr/>
    </dgm:pt>
    <dgm:pt modelId="{F325E340-E1F4-49C1-9D56-B3E11046605E}" type="pres">
      <dgm:prSet presAssocID="{DA1B7392-ED2E-4DE5-847E-6C8E868EAC01}" presName="theInnerList" presStyleCnt="0"/>
      <dgm:spPr/>
    </dgm:pt>
    <dgm:pt modelId="{37CB490F-84CE-4C2A-A20E-1BC35A2A6FAF}" type="pres">
      <dgm:prSet presAssocID="{57955DA4-0C7E-402C-B5F7-558FBB6F356C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08FCD2-52D7-41BC-83F4-A5BB4B008C47}" type="pres">
      <dgm:prSet presAssocID="{57955DA4-0C7E-402C-B5F7-558FBB6F356C}" presName="aSpace2" presStyleCnt="0"/>
      <dgm:spPr/>
    </dgm:pt>
    <dgm:pt modelId="{C40BFF1A-8C35-4D60-824C-C223F33A1318}" type="pres">
      <dgm:prSet presAssocID="{6C2A0F0A-26E0-48B7-98DF-744183D852B4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83A86C-C959-417C-9DFD-5DBC9AF5AA8C}" type="pres">
      <dgm:prSet presAssocID="{6C2A0F0A-26E0-48B7-98DF-744183D852B4}" presName="aSpace2" presStyleCnt="0"/>
      <dgm:spPr/>
    </dgm:pt>
    <dgm:pt modelId="{1AE31186-20AE-46B6-9997-F48FB24D5CE1}" type="pres">
      <dgm:prSet presAssocID="{CD2AA32B-3008-4130-A086-C28B5D953081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67F05-53F8-4E1E-9110-3E258CD9621D}" type="pres">
      <dgm:prSet presAssocID="{DA1B7392-ED2E-4DE5-847E-6C8E868EAC01}" presName="aSpace" presStyleCnt="0"/>
      <dgm:spPr/>
    </dgm:pt>
    <dgm:pt modelId="{8C5B9417-C849-48D0-A9F4-F3D3C14A1459}" type="pres">
      <dgm:prSet presAssocID="{88FA4BBF-B489-4494-9287-2DC547B21789}" presName="compNode" presStyleCnt="0"/>
      <dgm:spPr/>
    </dgm:pt>
    <dgm:pt modelId="{0FBED404-0A51-4271-BB1E-BFE00FB8582E}" type="pres">
      <dgm:prSet presAssocID="{88FA4BBF-B489-4494-9287-2DC547B21789}" presName="aNode" presStyleLbl="bgShp" presStyleIdx="2" presStyleCnt="3"/>
      <dgm:spPr/>
      <dgm:t>
        <a:bodyPr/>
        <a:lstStyle/>
        <a:p>
          <a:endParaRPr lang="en-US"/>
        </a:p>
      </dgm:t>
    </dgm:pt>
    <dgm:pt modelId="{8F672E87-1579-42FA-8C40-F0610C046E9E}" type="pres">
      <dgm:prSet presAssocID="{88FA4BBF-B489-4494-9287-2DC547B21789}" presName="textNode" presStyleLbl="bgShp" presStyleIdx="2" presStyleCnt="3"/>
      <dgm:spPr/>
      <dgm:t>
        <a:bodyPr/>
        <a:lstStyle/>
        <a:p>
          <a:endParaRPr lang="en-US"/>
        </a:p>
      </dgm:t>
    </dgm:pt>
    <dgm:pt modelId="{FEA6B729-4D6C-4E48-AD83-6A191DBADD2F}" type="pres">
      <dgm:prSet presAssocID="{88FA4BBF-B489-4494-9287-2DC547B21789}" presName="compChildNode" presStyleCnt="0"/>
      <dgm:spPr/>
    </dgm:pt>
    <dgm:pt modelId="{A16366E1-639D-491E-B8B6-2D8D31C68B6A}" type="pres">
      <dgm:prSet presAssocID="{88FA4BBF-B489-4494-9287-2DC547B21789}" presName="theInnerList" presStyleCnt="0"/>
      <dgm:spPr/>
    </dgm:pt>
    <dgm:pt modelId="{5BEB1950-4168-4BD1-B3CF-EA0365E8217A}" type="pres">
      <dgm:prSet presAssocID="{EC609E2B-7891-4258-9BB5-134504E1882D}" presName="childNode" presStyleLbl="node1" presStyleIdx="5" presStyleCnt="9" custLinFactNeighborX="-500" custLinFactNeighborY="155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831A4-6FA7-4A95-8124-E2B82C000A02}" type="pres">
      <dgm:prSet presAssocID="{EC609E2B-7891-4258-9BB5-134504E1882D}" presName="aSpace2" presStyleCnt="0"/>
      <dgm:spPr/>
    </dgm:pt>
    <dgm:pt modelId="{E5E8C2F4-BAE6-4949-9E3E-B52D1A9A684A}" type="pres">
      <dgm:prSet presAssocID="{6BBD74E8-B470-45EF-9A28-6AD8F2637D47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0E7101-FF20-4A7E-95E7-B33BEFF69245}" type="pres">
      <dgm:prSet presAssocID="{6BBD74E8-B470-45EF-9A28-6AD8F2637D47}" presName="aSpace2" presStyleCnt="0"/>
      <dgm:spPr/>
    </dgm:pt>
    <dgm:pt modelId="{CD8E4C6E-0FDD-4249-99A6-C46E786B9A6B}" type="pres">
      <dgm:prSet presAssocID="{9E9C9440-7837-48F3-96E7-56DD6945EABB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0D17D6-32E2-40C3-9EE7-6BE36B9C40E8}" type="pres">
      <dgm:prSet presAssocID="{9E9C9440-7837-48F3-96E7-56DD6945EABB}" presName="aSpace2" presStyleCnt="0"/>
      <dgm:spPr/>
    </dgm:pt>
    <dgm:pt modelId="{BC6DE9CB-389B-43D8-A9AC-1139BBFA4B4D}" type="pres">
      <dgm:prSet presAssocID="{564A6DD3-EC67-4C49-8B15-4AEE798F2480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8EDB393-1E33-41F8-9632-C2E45782226D}" type="presOf" srcId="{57955DA4-0C7E-402C-B5F7-558FBB6F356C}" destId="{37CB490F-84CE-4C2A-A20E-1BC35A2A6FAF}" srcOrd="0" destOrd="0" presId="urn:microsoft.com/office/officeart/2005/8/layout/lProcess2"/>
    <dgm:cxn modelId="{B356606E-9B38-4DAC-8793-25C74294B4E0}" type="presOf" srcId="{ADAD6C89-6557-43F2-A23A-FF3631272756}" destId="{C5EEEE38-44EB-4FD1-BD92-64BDF4DF429C}" srcOrd="0" destOrd="0" presId="urn:microsoft.com/office/officeart/2005/8/layout/lProcess2"/>
    <dgm:cxn modelId="{10A1DEE6-A8F8-45E1-9F43-D3C8E9F5BF55}" type="presOf" srcId="{CD2AA32B-3008-4130-A086-C28B5D953081}" destId="{1AE31186-20AE-46B6-9997-F48FB24D5CE1}" srcOrd="0" destOrd="0" presId="urn:microsoft.com/office/officeart/2005/8/layout/lProcess2"/>
    <dgm:cxn modelId="{D7275F9E-E897-4778-BF74-69BED18B00E7}" type="presOf" srcId="{6BBD74E8-B470-45EF-9A28-6AD8F2637D47}" destId="{E5E8C2F4-BAE6-4949-9E3E-B52D1A9A684A}" srcOrd="0" destOrd="0" presId="urn:microsoft.com/office/officeart/2005/8/layout/lProcess2"/>
    <dgm:cxn modelId="{159CDF7F-BA1C-40BB-A62D-D59B59E09330}" srcId="{235FBF9C-0003-4BF5-B698-449900EC7D94}" destId="{ADAD6C89-6557-43F2-A23A-FF3631272756}" srcOrd="0" destOrd="0" parTransId="{039E92C1-AFB1-419A-9F42-D8794C1F4FF2}" sibTransId="{0F045300-51AD-40F6-9154-9443817005D9}"/>
    <dgm:cxn modelId="{F8613A1F-00FC-455C-8188-8D03067CB4E6}" type="presOf" srcId="{4CA7798E-21F6-4A54-92DB-9D5E4733A62E}" destId="{8FDDBF17-42F6-4CD8-8BCA-EE68329BC422}" srcOrd="0" destOrd="0" presId="urn:microsoft.com/office/officeart/2005/8/layout/lProcess2"/>
    <dgm:cxn modelId="{65F8DAB0-5A81-4026-958C-9B17103B4E47}" srcId="{235FBF9C-0003-4BF5-B698-449900EC7D94}" destId="{99353EC7-75A4-4149-9A10-37E0B38CB3A6}" srcOrd="1" destOrd="0" parTransId="{35249E86-6010-4770-B945-0D97724116AC}" sibTransId="{475BC43B-B730-4D61-82B6-3A23D04E1BC2}"/>
    <dgm:cxn modelId="{0B138378-FEE2-4D86-BCE2-5A7338972165}" srcId="{DA1B7392-ED2E-4DE5-847E-6C8E868EAC01}" destId="{57955DA4-0C7E-402C-B5F7-558FBB6F356C}" srcOrd="0" destOrd="0" parTransId="{0F538478-4965-4551-8057-03C15830D85A}" sibTransId="{6342BC73-C71C-45DF-B3A1-A2011ADDE6BF}"/>
    <dgm:cxn modelId="{9EEA4CC1-9D8C-477E-9099-1E8FFEAB901C}" type="presOf" srcId="{564A6DD3-EC67-4C49-8B15-4AEE798F2480}" destId="{BC6DE9CB-389B-43D8-A9AC-1139BBFA4B4D}" srcOrd="0" destOrd="0" presId="urn:microsoft.com/office/officeart/2005/8/layout/lProcess2"/>
    <dgm:cxn modelId="{A495E2BE-4260-42C4-B863-B3024AAE7CCE}" srcId="{88FA4BBF-B489-4494-9287-2DC547B21789}" destId="{564A6DD3-EC67-4C49-8B15-4AEE798F2480}" srcOrd="3" destOrd="0" parTransId="{FA464032-BF4C-4094-A059-E5FCA081CB07}" sibTransId="{826D1943-B02A-49DE-9985-8DE5B9911D46}"/>
    <dgm:cxn modelId="{32447480-137E-4DE4-BF75-CDF49A9595B4}" type="presOf" srcId="{88FA4BBF-B489-4494-9287-2DC547B21789}" destId="{8F672E87-1579-42FA-8C40-F0610C046E9E}" srcOrd="1" destOrd="0" presId="urn:microsoft.com/office/officeart/2005/8/layout/lProcess2"/>
    <dgm:cxn modelId="{F96D3941-8021-4395-B2C6-A75416858575}" type="presOf" srcId="{235FBF9C-0003-4BF5-B698-449900EC7D94}" destId="{A1898E3B-FD5E-4B42-8B38-8E450C9667FC}" srcOrd="0" destOrd="0" presId="urn:microsoft.com/office/officeart/2005/8/layout/lProcess2"/>
    <dgm:cxn modelId="{9C4BC5A5-53C7-487E-9C33-86EF6E97E8C6}" type="presOf" srcId="{EC609E2B-7891-4258-9BB5-134504E1882D}" destId="{5BEB1950-4168-4BD1-B3CF-EA0365E8217A}" srcOrd="0" destOrd="0" presId="urn:microsoft.com/office/officeart/2005/8/layout/lProcess2"/>
    <dgm:cxn modelId="{01C6C38F-6C05-4266-81D7-44E1A62D4F6B}" srcId="{DA1B7392-ED2E-4DE5-847E-6C8E868EAC01}" destId="{6C2A0F0A-26E0-48B7-98DF-744183D852B4}" srcOrd="1" destOrd="0" parTransId="{0C2127F4-F225-4325-9618-99EDC9E2EFF5}" sibTransId="{995774C7-C5B1-4539-B198-681FDA167F2D}"/>
    <dgm:cxn modelId="{C24A56D9-01E4-4EE0-9C7B-64EE9997C0C7}" srcId="{4CA7798E-21F6-4A54-92DB-9D5E4733A62E}" destId="{DA1B7392-ED2E-4DE5-847E-6C8E868EAC01}" srcOrd="1" destOrd="0" parTransId="{C1467231-F455-47A0-99FE-54E003D984A7}" sibTransId="{071663EC-20CC-4751-8BA5-1878AB9D20B2}"/>
    <dgm:cxn modelId="{3D3FD658-A907-4799-B275-A0B476933EF8}" type="presOf" srcId="{99353EC7-75A4-4149-9A10-37E0B38CB3A6}" destId="{58761670-1EF4-4B7C-A7BB-D04806D0CD5B}" srcOrd="0" destOrd="0" presId="urn:microsoft.com/office/officeart/2005/8/layout/lProcess2"/>
    <dgm:cxn modelId="{1F52DF96-CF26-47D9-9F97-3C2EB8B4C8ED}" type="presOf" srcId="{9E9C9440-7837-48F3-96E7-56DD6945EABB}" destId="{CD8E4C6E-0FDD-4249-99A6-C46E786B9A6B}" srcOrd="0" destOrd="0" presId="urn:microsoft.com/office/officeart/2005/8/layout/lProcess2"/>
    <dgm:cxn modelId="{293B3443-FF5F-49D5-9F42-0A4E162F377A}" type="presOf" srcId="{DA1B7392-ED2E-4DE5-847E-6C8E868EAC01}" destId="{036BCF1A-E19C-4E8B-AC60-ED7FA7726DC9}" srcOrd="1" destOrd="0" presId="urn:microsoft.com/office/officeart/2005/8/layout/lProcess2"/>
    <dgm:cxn modelId="{BC1E56CF-9F0A-493C-9247-D330D9EFBFDF}" type="presOf" srcId="{88FA4BBF-B489-4494-9287-2DC547B21789}" destId="{0FBED404-0A51-4271-BB1E-BFE00FB8582E}" srcOrd="0" destOrd="0" presId="urn:microsoft.com/office/officeart/2005/8/layout/lProcess2"/>
    <dgm:cxn modelId="{9A036D01-94CD-42AB-A902-E9DD2E3FA827}" srcId="{4CA7798E-21F6-4A54-92DB-9D5E4733A62E}" destId="{235FBF9C-0003-4BF5-B698-449900EC7D94}" srcOrd="0" destOrd="0" parTransId="{5688B29F-0B16-4A3A-9E8D-DC16F95568FB}" sibTransId="{EC01BD1A-D371-48B8-9B88-E1A9E0D677AA}"/>
    <dgm:cxn modelId="{710475F5-81FB-4775-99DD-C3193C86B74C}" srcId="{4CA7798E-21F6-4A54-92DB-9D5E4733A62E}" destId="{88FA4BBF-B489-4494-9287-2DC547B21789}" srcOrd="2" destOrd="0" parTransId="{F3712509-A5CA-4FD4-80F5-691396FBE47A}" sibTransId="{7D3B9002-86E4-41E5-829C-5F87B660E27C}"/>
    <dgm:cxn modelId="{060B5822-B662-4A64-B6E6-3F39D993FE89}" srcId="{DA1B7392-ED2E-4DE5-847E-6C8E868EAC01}" destId="{CD2AA32B-3008-4130-A086-C28B5D953081}" srcOrd="2" destOrd="0" parTransId="{C0DDF0CA-A53C-4A6C-9A57-E0273976148B}" sibTransId="{B9CCCEEF-6D02-42F6-889E-CDBA686203E3}"/>
    <dgm:cxn modelId="{FA672524-8CB5-4598-9F1C-348FC3F830BE}" type="presOf" srcId="{6C2A0F0A-26E0-48B7-98DF-744183D852B4}" destId="{C40BFF1A-8C35-4D60-824C-C223F33A1318}" srcOrd="0" destOrd="0" presId="urn:microsoft.com/office/officeart/2005/8/layout/lProcess2"/>
    <dgm:cxn modelId="{1546028E-7F6D-4440-A565-B97053ECB474}" srcId="{88FA4BBF-B489-4494-9287-2DC547B21789}" destId="{6BBD74E8-B470-45EF-9A28-6AD8F2637D47}" srcOrd="1" destOrd="0" parTransId="{C53AB0B3-CD7C-473A-9D41-5867D1A9801C}" sibTransId="{638E795E-98E7-4C5E-987A-1DE240FAF7BC}"/>
    <dgm:cxn modelId="{60D21142-9CC0-45A7-BAA3-8ED4E14C5B9D}" type="presOf" srcId="{235FBF9C-0003-4BF5-B698-449900EC7D94}" destId="{DE2E4514-3964-4945-B301-BA3958FA3270}" srcOrd="1" destOrd="0" presId="urn:microsoft.com/office/officeart/2005/8/layout/lProcess2"/>
    <dgm:cxn modelId="{44CF4B5C-329F-4CC4-9678-994EDBABDB50}" srcId="{88FA4BBF-B489-4494-9287-2DC547B21789}" destId="{EC609E2B-7891-4258-9BB5-134504E1882D}" srcOrd="0" destOrd="0" parTransId="{CA718398-8CA1-461E-AB9A-5C2D53459D59}" sibTransId="{DB72B6F2-ED9E-4E9F-A29F-643A42C96FF3}"/>
    <dgm:cxn modelId="{3286FA07-5D06-4BAA-9B90-2CED021A294D}" srcId="{88FA4BBF-B489-4494-9287-2DC547B21789}" destId="{9E9C9440-7837-48F3-96E7-56DD6945EABB}" srcOrd="2" destOrd="0" parTransId="{020AF597-E029-4694-AD30-2E715CA45E5B}" sibTransId="{DBD24791-E7F0-430A-8BBF-B99DB6B2D9EB}"/>
    <dgm:cxn modelId="{D40299BE-7D61-45F7-A6EB-5B472FC5EA08}" type="presOf" srcId="{DA1B7392-ED2E-4DE5-847E-6C8E868EAC01}" destId="{1AA9CFFA-1ED9-45A8-B271-7E45E4539C3F}" srcOrd="0" destOrd="0" presId="urn:microsoft.com/office/officeart/2005/8/layout/lProcess2"/>
    <dgm:cxn modelId="{93FB204B-CDD4-40BA-988C-C08592A61834}" type="presParOf" srcId="{8FDDBF17-42F6-4CD8-8BCA-EE68329BC422}" destId="{58A6D393-4C7B-4B8E-B2B9-3A660862492A}" srcOrd="0" destOrd="0" presId="urn:microsoft.com/office/officeart/2005/8/layout/lProcess2"/>
    <dgm:cxn modelId="{7B99AABE-57C6-474B-96D2-D7BEB56319D7}" type="presParOf" srcId="{58A6D393-4C7B-4B8E-B2B9-3A660862492A}" destId="{A1898E3B-FD5E-4B42-8B38-8E450C9667FC}" srcOrd="0" destOrd="0" presId="urn:microsoft.com/office/officeart/2005/8/layout/lProcess2"/>
    <dgm:cxn modelId="{BA7525C2-C1BC-437E-823B-639212DB954D}" type="presParOf" srcId="{58A6D393-4C7B-4B8E-B2B9-3A660862492A}" destId="{DE2E4514-3964-4945-B301-BA3958FA3270}" srcOrd="1" destOrd="0" presId="urn:microsoft.com/office/officeart/2005/8/layout/lProcess2"/>
    <dgm:cxn modelId="{17D2B234-D4DF-48EB-9AD2-D98FF6977E21}" type="presParOf" srcId="{58A6D393-4C7B-4B8E-B2B9-3A660862492A}" destId="{3DFD1202-5C53-4977-9B20-39311C14F630}" srcOrd="2" destOrd="0" presId="urn:microsoft.com/office/officeart/2005/8/layout/lProcess2"/>
    <dgm:cxn modelId="{B2E715F2-7917-409F-B0B9-6822E4D68BE6}" type="presParOf" srcId="{3DFD1202-5C53-4977-9B20-39311C14F630}" destId="{5E061555-FE17-4E1F-A640-4EE97AAE5A38}" srcOrd="0" destOrd="0" presId="urn:microsoft.com/office/officeart/2005/8/layout/lProcess2"/>
    <dgm:cxn modelId="{C1E28FE8-9770-4806-9B33-1ADA8CEC815A}" type="presParOf" srcId="{5E061555-FE17-4E1F-A640-4EE97AAE5A38}" destId="{C5EEEE38-44EB-4FD1-BD92-64BDF4DF429C}" srcOrd="0" destOrd="0" presId="urn:microsoft.com/office/officeart/2005/8/layout/lProcess2"/>
    <dgm:cxn modelId="{C35CE03D-BFB6-4F39-9C2A-CF069A6BC3EE}" type="presParOf" srcId="{5E061555-FE17-4E1F-A640-4EE97AAE5A38}" destId="{0D605C44-5588-4155-82BC-D75015E35375}" srcOrd="1" destOrd="0" presId="urn:microsoft.com/office/officeart/2005/8/layout/lProcess2"/>
    <dgm:cxn modelId="{7B5DD464-6ACE-449D-BC87-77E3BD032457}" type="presParOf" srcId="{5E061555-FE17-4E1F-A640-4EE97AAE5A38}" destId="{58761670-1EF4-4B7C-A7BB-D04806D0CD5B}" srcOrd="2" destOrd="0" presId="urn:microsoft.com/office/officeart/2005/8/layout/lProcess2"/>
    <dgm:cxn modelId="{B5C5A9BC-8B9D-476E-BACD-DB5283CC4F71}" type="presParOf" srcId="{8FDDBF17-42F6-4CD8-8BCA-EE68329BC422}" destId="{06994591-24C4-4DB0-867E-55F8798535D4}" srcOrd="1" destOrd="0" presId="urn:microsoft.com/office/officeart/2005/8/layout/lProcess2"/>
    <dgm:cxn modelId="{49281ED6-9E01-410E-9906-033E7D25590E}" type="presParOf" srcId="{8FDDBF17-42F6-4CD8-8BCA-EE68329BC422}" destId="{280A6B4E-4215-4EFA-AE81-1BDCB6FBCE50}" srcOrd="2" destOrd="0" presId="urn:microsoft.com/office/officeart/2005/8/layout/lProcess2"/>
    <dgm:cxn modelId="{455D6435-36C0-4656-9993-510609EDC0ED}" type="presParOf" srcId="{280A6B4E-4215-4EFA-AE81-1BDCB6FBCE50}" destId="{1AA9CFFA-1ED9-45A8-B271-7E45E4539C3F}" srcOrd="0" destOrd="0" presId="urn:microsoft.com/office/officeart/2005/8/layout/lProcess2"/>
    <dgm:cxn modelId="{73AACFE3-E66F-4231-AB8D-4C7B528473AB}" type="presParOf" srcId="{280A6B4E-4215-4EFA-AE81-1BDCB6FBCE50}" destId="{036BCF1A-E19C-4E8B-AC60-ED7FA7726DC9}" srcOrd="1" destOrd="0" presId="urn:microsoft.com/office/officeart/2005/8/layout/lProcess2"/>
    <dgm:cxn modelId="{34806C4E-E0D7-4025-A10B-1CDBD03B2C0B}" type="presParOf" srcId="{280A6B4E-4215-4EFA-AE81-1BDCB6FBCE50}" destId="{F89CAD2C-B6CD-436D-99B4-AD7162AB268A}" srcOrd="2" destOrd="0" presId="urn:microsoft.com/office/officeart/2005/8/layout/lProcess2"/>
    <dgm:cxn modelId="{7F0DF115-5F9D-4BC0-902D-AF2D66227A4D}" type="presParOf" srcId="{F89CAD2C-B6CD-436D-99B4-AD7162AB268A}" destId="{F325E340-E1F4-49C1-9D56-B3E11046605E}" srcOrd="0" destOrd="0" presId="urn:microsoft.com/office/officeart/2005/8/layout/lProcess2"/>
    <dgm:cxn modelId="{1A930624-AA48-4D47-A026-65923B3C5533}" type="presParOf" srcId="{F325E340-E1F4-49C1-9D56-B3E11046605E}" destId="{37CB490F-84CE-4C2A-A20E-1BC35A2A6FAF}" srcOrd="0" destOrd="0" presId="urn:microsoft.com/office/officeart/2005/8/layout/lProcess2"/>
    <dgm:cxn modelId="{F4D2BA20-FBEF-4880-A2F5-3B83E12E7771}" type="presParOf" srcId="{F325E340-E1F4-49C1-9D56-B3E11046605E}" destId="{BE08FCD2-52D7-41BC-83F4-A5BB4B008C47}" srcOrd="1" destOrd="0" presId="urn:microsoft.com/office/officeart/2005/8/layout/lProcess2"/>
    <dgm:cxn modelId="{C7E66530-7796-4736-92B6-92C938A4EC66}" type="presParOf" srcId="{F325E340-E1F4-49C1-9D56-B3E11046605E}" destId="{C40BFF1A-8C35-4D60-824C-C223F33A1318}" srcOrd="2" destOrd="0" presId="urn:microsoft.com/office/officeart/2005/8/layout/lProcess2"/>
    <dgm:cxn modelId="{5477DAED-4DB8-47DF-8E45-9C21380728BC}" type="presParOf" srcId="{F325E340-E1F4-49C1-9D56-B3E11046605E}" destId="{1783A86C-C959-417C-9DFD-5DBC9AF5AA8C}" srcOrd="3" destOrd="0" presId="urn:microsoft.com/office/officeart/2005/8/layout/lProcess2"/>
    <dgm:cxn modelId="{76072303-E836-4706-A3C6-8C55445864A3}" type="presParOf" srcId="{F325E340-E1F4-49C1-9D56-B3E11046605E}" destId="{1AE31186-20AE-46B6-9997-F48FB24D5CE1}" srcOrd="4" destOrd="0" presId="urn:microsoft.com/office/officeart/2005/8/layout/lProcess2"/>
    <dgm:cxn modelId="{9A1AE5DE-DF60-40BA-AADB-12153C80C992}" type="presParOf" srcId="{8FDDBF17-42F6-4CD8-8BCA-EE68329BC422}" destId="{49867F05-53F8-4E1E-9110-3E258CD9621D}" srcOrd="3" destOrd="0" presId="urn:microsoft.com/office/officeart/2005/8/layout/lProcess2"/>
    <dgm:cxn modelId="{C1C55638-26C9-43CE-AFC9-2AABEE248959}" type="presParOf" srcId="{8FDDBF17-42F6-4CD8-8BCA-EE68329BC422}" destId="{8C5B9417-C849-48D0-A9F4-F3D3C14A1459}" srcOrd="4" destOrd="0" presId="urn:microsoft.com/office/officeart/2005/8/layout/lProcess2"/>
    <dgm:cxn modelId="{DB7D96E5-10B7-4CB3-85CE-F33BE898FEC6}" type="presParOf" srcId="{8C5B9417-C849-48D0-A9F4-F3D3C14A1459}" destId="{0FBED404-0A51-4271-BB1E-BFE00FB8582E}" srcOrd="0" destOrd="0" presId="urn:microsoft.com/office/officeart/2005/8/layout/lProcess2"/>
    <dgm:cxn modelId="{D84E4478-57BE-4664-8CB7-206547EB2294}" type="presParOf" srcId="{8C5B9417-C849-48D0-A9F4-F3D3C14A1459}" destId="{8F672E87-1579-42FA-8C40-F0610C046E9E}" srcOrd="1" destOrd="0" presId="urn:microsoft.com/office/officeart/2005/8/layout/lProcess2"/>
    <dgm:cxn modelId="{C90E2C89-8DB9-4FE7-8866-70EA5500A399}" type="presParOf" srcId="{8C5B9417-C849-48D0-A9F4-F3D3C14A1459}" destId="{FEA6B729-4D6C-4E48-AD83-6A191DBADD2F}" srcOrd="2" destOrd="0" presId="urn:microsoft.com/office/officeart/2005/8/layout/lProcess2"/>
    <dgm:cxn modelId="{4073E9AB-57A1-487D-87B0-39C385326C11}" type="presParOf" srcId="{FEA6B729-4D6C-4E48-AD83-6A191DBADD2F}" destId="{A16366E1-639D-491E-B8B6-2D8D31C68B6A}" srcOrd="0" destOrd="0" presId="urn:microsoft.com/office/officeart/2005/8/layout/lProcess2"/>
    <dgm:cxn modelId="{FC910F38-B680-4FC3-8C47-366FC8907279}" type="presParOf" srcId="{A16366E1-639D-491E-B8B6-2D8D31C68B6A}" destId="{5BEB1950-4168-4BD1-B3CF-EA0365E8217A}" srcOrd="0" destOrd="0" presId="urn:microsoft.com/office/officeart/2005/8/layout/lProcess2"/>
    <dgm:cxn modelId="{F8500F53-3A28-45F8-A74A-952AC1ADFD87}" type="presParOf" srcId="{A16366E1-639D-491E-B8B6-2D8D31C68B6A}" destId="{76A831A4-6FA7-4A95-8124-E2B82C000A02}" srcOrd="1" destOrd="0" presId="urn:microsoft.com/office/officeart/2005/8/layout/lProcess2"/>
    <dgm:cxn modelId="{0C0675F5-E9A5-415A-92BC-39C0F14120B8}" type="presParOf" srcId="{A16366E1-639D-491E-B8B6-2D8D31C68B6A}" destId="{E5E8C2F4-BAE6-4949-9E3E-B52D1A9A684A}" srcOrd="2" destOrd="0" presId="urn:microsoft.com/office/officeart/2005/8/layout/lProcess2"/>
    <dgm:cxn modelId="{D58A10D7-D622-4216-84C6-34E897A50BC9}" type="presParOf" srcId="{A16366E1-639D-491E-B8B6-2D8D31C68B6A}" destId="{840E7101-FF20-4A7E-95E7-B33BEFF69245}" srcOrd="3" destOrd="0" presId="urn:microsoft.com/office/officeart/2005/8/layout/lProcess2"/>
    <dgm:cxn modelId="{76FDAAFB-7E86-4706-97FD-36859260B0AA}" type="presParOf" srcId="{A16366E1-639D-491E-B8B6-2D8D31C68B6A}" destId="{CD8E4C6E-0FDD-4249-99A6-C46E786B9A6B}" srcOrd="4" destOrd="0" presId="urn:microsoft.com/office/officeart/2005/8/layout/lProcess2"/>
    <dgm:cxn modelId="{3F1136C3-A062-4BCF-B31C-7FEDB348BDEF}" type="presParOf" srcId="{A16366E1-639D-491E-B8B6-2D8D31C68B6A}" destId="{8D0D17D6-32E2-40C3-9EE7-6BE36B9C40E8}" srcOrd="5" destOrd="0" presId="urn:microsoft.com/office/officeart/2005/8/layout/lProcess2"/>
    <dgm:cxn modelId="{D2AC7AF1-D77B-4948-8E67-516AA4FAE56C}" type="presParOf" srcId="{A16366E1-639D-491E-B8B6-2D8D31C68B6A}" destId="{BC6DE9CB-389B-43D8-A9AC-1139BBFA4B4D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DE837F-C512-40C6-BD46-068584FB11AF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AA5A10-F7EF-4A45-B31F-F5FD67901955}">
      <dgm:prSet phldrT="[Text]" custT="1"/>
      <dgm:spPr/>
      <dgm:t>
        <a:bodyPr/>
        <a:lstStyle/>
        <a:p>
          <a:pPr algn="l">
            <a:spcAft>
              <a:spcPct val="35000"/>
            </a:spcAft>
          </a:pPr>
          <a:endParaRPr lang="en-US" sz="2400" b="1" dirty="0" smtClean="0"/>
        </a:p>
        <a:p>
          <a:pPr algn="l">
            <a:spcAft>
              <a:spcPct val="35000"/>
            </a:spcAft>
          </a:pPr>
          <a:r>
            <a:rPr lang="en-US" sz="2400" b="1" dirty="0" smtClean="0"/>
            <a:t>Urgent Needs</a:t>
          </a:r>
        </a:p>
        <a:p>
          <a:pPr algn="l">
            <a:spcAft>
              <a:spcPts val="0"/>
            </a:spcAft>
          </a:pPr>
          <a:r>
            <a:rPr lang="en-US" sz="2000" dirty="0" smtClean="0"/>
            <a:t>Transport,</a:t>
          </a:r>
        </a:p>
        <a:p>
          <a:pPr algn="l">
            <a:spcAft>
              <a:spcPts val="0"/>
            </a:spcAft>
          </a:pPr>
          <a:r>
            <a:rPr lang="en-US" sz="2000" dirty="0" smtClean="0"/>
            <a:t>Food, </a:t>
          </a:r>
          <a:r>
            <a:rPr lang="en-US" sz="2000" i="0" dirty="0" smtClean="0"/>
            <a:t>Medical, Debt, </a:t>
          </a:r>
          <a:r>
            <a:rPr lang="en-US" sz="2000" dirty="0" smtClean="0"/>
            <a:t>Airtime, </a:t>
          </a:r>
        </a:p>
        <a:p>
          <a:pPr algn="l">
            <a:spcAft>
              <a:spcPts val="0"/>
            </a:spcAft>
          </a:pPr>
          <a:r>
            <a:rPr lang="en-US" sz="2000" dirty="0" smtClean="0"/>
            <a:t>School fees</a:t>
          </a:r>
          <a:endParaRPr lang="en-US" sz="2000" dirty="0"/>
        </a:p>
      </dgm:t>
    </dgm:pt>
    <dgm:pt modelId="{18F74FFB-C4FC-484C-A4F3-5E37D29E6AAE}" type="parTrans" cxnId="{FE1D2E8F-B32D-42B8-AE6B-2E0B4EEC1416}">
      <dgm:prSet/>
      <dgm:spPr/>
      <dgm:t>
        <a:bodyPr/>
        <a:lstStyle/>
        <a:p>
          <a:endParaRPr lang="en-US"/>
        </a:p>
      </dgm:t>
    </dgm:pt>
    <dgm:pt modelId="{FF869785-6DEF-4A3E-A96A-79BB51BA0A0B}" type="sibTrans" cxnId="{FE1D2E8F-B32D-42B8-AE6B-2E0B4EEC1416}">
      <dgm:prSet/>
      <dgm:spPr/>
      <dgm:t>
        <a:bodyPr/>
        <a:lstStyle/>
        <a:p>
          <a:endParaRPr lang="en-US"/>
        </a:p>
      </dgm:t>
    </dgm:pt>
    <dgm:pt modelId="{6A25272C-3D90-499B-8044-1F29FFCBE86A}">
      <dgm:prSet phldrT="[Text]" custT="1"/>
      <dgm:spPr/>
      <dgm:t>
        <a:bodyPr/>
        <a:lstStyle/>
        <a:p>
          <a:pPr algn="l">
            <a:spcAft>
              <a:spcPct val="35000"/>
            </a:spcAft>
          </a:pPr>
          <a:r>
            <a:rPr lang="en-US" sz="2400" b="1" dirty="0" smtClean="0"/>
            <a:t>Everyday Expenses</a:t>
          </a:r>
        </a:p>
        <a:p>
          <a:pPr algn="l">
            <a:spcAft>
              <a:spcPts val="0"/>
            </a:spcAft>
          </a:pPr>
          <a:r>
            <a:rPr lang="en-US" sz="2000" dirty="0" smtClean="0"/>
            <a:t>Food, </a:t>
          </a:r>
        </a:p>
        <a:p>
          <a:pPr algn="l">
            <a:spcAft>
              <a:spcPts val="0"/>
            </a:spcAft>
          </a:pPr>
          <a:r>
            <a:rPr lang="en-US" sz="2000" dirty="0" smtClean="0"/>
            <a:t>Rent, Airtime</a:t>
          </a:r>
        </a:p>
        <a:p>
          <a:pPr algn="l">
            <a:spcAft>
              <a:spcPts val="0"/>
            </a:spcAft>
          </a:pPr>
          <a:r>
            <a:rPr lang="en-US" sz="2000" dirty="0" smtClean="0"/>
            <a:t>School fees </a:t>
          </a:r>
          <a:endParaRPr lang="en-US" sz="2400" dirty="0"/>
        </a:p>
      </dgm:t>
    </dgm:pt>
    <dgm:pt modelId="{33E21DCB-20F7-4B8D-8D98-DD3177E1F6A6}" type="parTrans" cxnId="{2D7362B6-2B55-49D6-89D4-D0197960A544}">
      <dgm:prSet/>
      <dgm:spPr/>
      <dgm:t>
        <a:bodyPr/>
        <a:lstStyle/>
        <a:p>
          <a:endParaRPr lang="en-US"/>
        </a:p>
      </dgm:t>
    </dgm:pt>
    <dgm:pt modelId="{906F0B5F-32E9-45E3-8C70-F155A6959573}" type="sibTrans" cxnId="{2D7362B6-2B55-49D6-89D4-D0197960A544}">
      <dgm:prSet/>
      <dgm:spPr/>
      <dgm:t>
        <a:bodyPr/>
        <a:lstStyle/>
        <a:p>
          <a:endParaRPr lang="en-US"/>
        </a:p>
      </dgm:t>
    </dgm:pt>
    <dgm:pt modelId="{321E7C16-90CB-4B47-96AE-46D7EF3EB003}">
      <dgm:prSet phldrT="[Text]" custT="1"/>
      <dgm:spPr/>
      <dgm:t>
        <a:bodyPr/>
        <a:lstStyle/>
        <a:p>
          <a:pPr algn="l">
            <a:spcAft>
              <a:spcPct val="35000"/>
            </a:spcAft>
          </a:pPr>
          <a:endParaRPr lang="en-US" sz="2400" b="1" dirty="0" smtClean="0"/>
        </a:p>
        <a:p>
          <a:pPr algn="l">
            <a:spcAft>
              <a:spcPct val="35000"/>
            </a:spcAft>
          </a:pPr>
          <a:r>
            <a:rPr lang="en-US" sz="2400" b="1" dirty="0" smtClean="0"/>
            <a:t>Social Payments</a:t>
          </a:r>
        </a:p>
        <a:p>
          <a:pPr algn="l">
            <a:spcAft>
              <a:spcPts val="0"/>
            </a:spcAft>
          </a:pPr>
          <a:r>
            <a:rPr lang="en-US" sz="2000" dirty="0" smtClean="0"/>
            <a:t>Funerals,</a:t>
          </a:r>
        </a:p>
        <a:p>
          <a:pPr algn="l">
            <a:spcAft>
              <a:spcPts val="0"/>
            </a:spcAft>
          </a:pPr>
          <a:r>
            <a:rPr lang="en-US" sz="2000" b="0" dirty="0" smtClean="0"/>
            <a:t>Coming of Age</a:t>
          </a:r>
        </a:p>
      </dgm:t>
    </dgm:pt>
    <dgm:pt modelId="{94B6DC39-0632-4049-8216-09A78988B3FA}" type="parTrans" cxnId="{B1514CED-F32C-42FA-BF89-46AA0DBD44FE}">
      <dgm:prSet/>
      <dgm:spPr/>
      <dgm:t>
        <a:bodyPr/>
        <a:lstStyle/>
        <a:p>
          <a:endParaRPr lang="en-US"/>
        </a:p>
      </dgm:t>
    </dgm:pt>
    <dgm:pt modelId="{F8429293-0076-47C3-ACE1-75D38AFEC4A2}" type="sibTrans" cxnId="{B1514CED-F32C-42FA-BF89-46AA0DBD44FE}">
      <dgm:prSet/>
      <dgm:spPr/>
      <dgm:t>
        <a:bodyPr/>
        <a:lstStyle/>
        <a:p>
          <a:endParaRPr lang="en-US"/>
        </a:p>
      </dgm:t>
    </dgm:pt>
    <dgm:pt modelId="{6A0093B4-53DF-4CED-8D7A-C8647BFF1FE0}" type="pres">
      <dgm:prSet presAssocID="{CCDE837F-C512-40C6-BD46-068584FB11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59CC5B-3413-4704-90AD-484C511CE321}" type="pres">
      <dgm:prSet presAssocID="{57AA5A10-F7EF-4A45-B31F-F5FD67901955}" presName="compNode" presStyleCnt="0"/>
      <dgm:spPr/>
    </dgm:pt>
    <dgm:pt modelId="{93A572E8-1604-4DCC-9698-059CBDDEFF34}" type="pres">
      <dgm:prSet presAssocID="{57AA5A10-F7EF-4A45-B31F-F5FD67901955}" presName="pictRect" presStyleLbl="node1" presStyleIdx="0" presStyleCnt="3" custScaleX="102461" custScaleY="104761" custLinFactNeighborX="-31" custLinFactNeighborY="1752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2FCCFA5-8E6C-4EE4-BC80-4C615DEB7869}" type="pres">
      <dgm:prSet presAssocID="{57AA5A10-F7EF-4A45-B31F-F5FD67901955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477089-E5FD-4A62-ACE4-EF07592AB36C}" type="pres">
      <dgm:prSet presAssocID="{FF869785-6DEF-4A3E-A96A-79BB51BA0A0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6177918-9058-453F-8B29-23E0E96EFC72}" type="pres">
      <dgm:prSet presAssocID="{6A25272C-3D90-499B-8044-1F29FFCBE86A}" presName="compNode" presStyleCnt="0"/>
      <dgm:spPr/>
    </dgm:pt>
    <dgm:pt modelId="{3C819F5F-BED0-4A48-8F61-99D8EA33D881}" type="pres">
      <dgm:prSet presAssocID="{6A25272C-3D90-499B-8044-1F29FFCBE86A}" presName="pictRect" presStyleLbl="node1" presStyleIdx="1" presStyleCnt="3" custScaleX="87657" custScaleY="160286" custLinFactNeighborX="-4572" custLinFactNeighborY="-5433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0EE6157-3585-4898-BB50-995098E23FB4}" type="pres">
      <dgm:prSet presAssocID="{6A25272C-3D90-499B-8044-1F29FFCBE86A}" presName="textRect" presStyleLbl="revTx" presStyleIdx="1" presStyleCnt="3" custScaleX="72563" custScaleY="2004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10C19C-894C-4395-AC71-C64BA423C516}" type="pres">
      <dgm:prSet presAssocID="{906F0B5F-32E9-45E3-8C70-F155A695957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D5A42BE-2503-450E-92D4-80AF90038624}" type="pres">
      <dgm:prSet presAssocID="{321E7C16-90CB-4B47-96AE-46D7EF3EB003}" presName="compNode" presStyleCnt="0"/>
      <dgm:spPr/>
    </dgm:pt>
    <dgm:pt modelId="{F1A34D52-7321-4FFF-B4E9-14666A66CAE1}" type="pres">
      <dgm:prSet presAssocID="{321E7C16-90CB-4B47-96AE-46D7EF3EB003}" presName="pictRect" presStyleLbl="node1" presStyleIdx="2" presStyleCnt="3" custScaleX="111952" custScaleY="116835" custLinFactNeighborX="3499" custLinFactNeighborY="2624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F8E8663-529A-4361-9B69-07144E122B88}" type="pres">
      <dgm:prSet presAssocID="{321E7C16-90CB-4B47-96AE-46D7EF3EB003}" presName="textRect" presStyleLbl="revTx" presStyleIdx="2" presStyleCnt="3" custScaleY="564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9E0BFE-5293-411D-AAAF-39F942C310EF}" type="presOf" srcId="{FF869785-6DEF-4A3E-A96A-79BB51BA0A0B}" destId="{65477089-E5FD-4A62-ACE4-EF07592AB36C}" srcOrd="0" destOrd="0" presId="urn:microsoft.com/office/officeart/2005/8/layout/pList1"/>
    <dgm:cxn modelId="{2D7362B6-2B55-49D6-89D4-D0197960A544}" srcId="{CCDE837F-C512-40C6-BD46-068584FB11AF}" destId="{6A25272C-3D90-499B-8044-1F29FFCBE86A}" srcOrd="1" destOrd="0" parTransId="{33E21DCB-20F7-4B8D-8D98-DD3177E1F6A6}" sibTransId="{906F0B5F-32E9-45E3-8C70-F155A6959573}"/>
    <dgm:cxn modelId="{34F5C38A-992F-44FA-9999-C67C62809DC3}" type="presOf" srcId="{57AA5A10-F7EF-4A45-B31F-F5FD67901955}" destId="{E2FCCFA5-8E6C-4EE4-BC80-4C615DEB7869}" srcOrd="0" destOrd="0" presId="urn:microsoft.com/office/officeart/2005/8/layout/pList1"/>
    <dgm:cxn modelId="{AD1FC933-F279-4187-918A-15198722D258}" type="presOf" srcId="{CCDE837F-C512-40C6-BD46-068584FB11AF}" destId="{6A0093B4-53DF-4CED-8D7A-C8647BFF1FE0}" srcOrd="0" destOrd="0" presId="urn:microsoft.com/office/officeart/2005/8/layout/pList1"/>
    <dgm:cxn modelId="{1F2CCC20-DA1C-461B-BBCA-DC9B8DC1DE2C}" type="presOf" srcId="{906F0B5F-32E9-45E3-8C70-F155A6959573}" destId="{6C10C19C-894C-4395-AC71-C64BA423C516}" srcOrd="0" destOrd="0" presId="urn:microsoft.com/office/officeart/2005/8/layout/pList1"/>
    <dgm:cxn modelId="{B1514CED-F32C-42FA-BF89-46AA0DBD44FE}" srcId="{CCDE837F-C512-40C6-BD46-068584FB11AF}" destId="{321E7C16-90CB-4B47-96AE-46D7EF3EB003}" srcOrd="2" destOrd="0" parTransId="{94B6DC39-0632-4049-8216-09A78988B3FA}" sibTransId="{F8429293-0076-47C3-ACE1-75D38AFEC4A2}"/>
    <dgm:cxn modelId="{FE1D2E8F-B32D-42B8-AE6B-2E0B4EEC1416}" srcId="{CCDE837F-C512-40C6-BD46-068584FB11AF}" destId="{57AA5A10-F7EF-4A45-B31F-F5FD67901955}" srcOrd="0" destOrd="0" parTransId="{18F74FFB-C4FC-484C-A4F3-5E37D29E6AAE}" sibTransId="{FF869785-6DEF-4A3E-A96A-79BB51BA0A0B}"/>
    <dgm:cxn modelId="{580F24E3-47A2-4DFC-8602-B4721C810A6C}" type="presOf" srcId="{321E7C16-90CB-4B47-96AE-46D7EF3EB003}" destId="{9F8E8663-529A-4361-9B69-07144E122B88}" srcOrd="0" destOrd="0" presId="urn:microsoft.com/office/officeart/2005/8/layout/pList1"/>
    <dgm:cxn modelId="{17D68330-FDFF-4410-AA6C-E98B001A2AD4}" type="presOf" srcId="{6A25272C-3D90-499B-8044-1F29FFCBE86A}" destId="{10EE6157-3585-4898-BB50-995098E23FB4}" srcOrd="0" destOrd="0" presId="urn:microsoft.com/office/officeart/2005/8/layout/pList1"/>
    <dgm:cxn modelId="{0329353E-DF57-4542-B043-BB3C6F1664F7}" type="presParOf" srcId="{6A0093B4-53DF-4CED-8D7A-C8647BFF1FE0}" destId="{DB59CC5B-3413-4704-90AD-484C511CE321}" srcOrd="0" destOrd="0" presId="urn:microsoft.com/office/officeart/2005/8/layout/pList1"/>
    <dgm:cxn modelId="{2F275D11-5F3D-4B07-A970-C6CAB6576D3D}" type="presParOf" srcId="{DB59CC5B-3413-4704-90AD-484C511CE321}" destId="{93A572E8-1604-4DCC-9698-059CBDDEFF34}" srcOrd="0" destOrd="0" presId="urn:microsoft.com/office/officeart/2005/8/layout/pList1"/>
    <dgm:cxn modelId="{EEB35B23-5927-46D8-9766-D2862DB1D0FA}" type="presParOf" srcId="{DB59CC5B-3413-4704-90AD-484C511CE321}" destId="{E2FCCFA5-8E6C-4EE4-BC80-4C615DEB7869}" srcOrd="1" destOrd="0" presId="urn:microsoft.com/office/officeart/2005/8/layout/pList1"/>
    <dgm:cxn modelId="{68F6F38D-9644-43CD-9185-8774D25DE518}" type="presParOf" srcId="{6A0093B4-53DF-4CED-8D7A-C8647BFF1FE0}" destId="{65477089-E5FD-4A62-ACE4-EF07592AB36C}" srcOrd="1" destOrd="0" presId="urn:microsoft.com/office/officeart/2005/8/layout/pList1"/>
    <dgm:cxn modelId="{60762E23-7208-48BE-B5AC-45015492A0D7}" type="presParOf" srcId="{6A0093B4-53DF-4CED-8D7A-C8647BFF1FE0}" destId="{A6177918-9058-453F-8B29-23E0E96EFC72}" srcOrd="2" destOrd="0" presId="urn:microsoft.com/office/officeart/2005/8/layout/pList1"/>
    <dgm:cxn modelId="{84FE7367-4FCE-4505-9952-9919773E80F4}" type="presParOf" srcId="{A6177918-9058-453F-8B29-23E0E96EFC72}" destId="{3C819F5F-BED0-4A48-8F61-99D8EA33D881}" srcOrd="0" destOrd="0" presId="urn:microsoft.com/office/officeart/2005/8/layout/pList1"/>
    <dgm:cxn modelId="{3AF58BD6-7468-4142-A3FD-3F1969272968}" type="presParOf" srcId="{A6177918-9058-453F-8B29-23E0E96EFC72}" destId="{10EE6157-3585-4898-BB50-995098E23FB4}" srcOrd="1" destOrd="0" presId="urn:microsoft.com/office/officeart/2005/8/layout/pList1"/>
    <dgm:cxn modelId="{2540D9AA-1633-40C9-BF62-A89DC4718690}" type="presParOf" srcId="{6A0093B4-53DF-4CED-8D7A-C8647BFF1FE0}" destId="{6C10C19C-894C-4395-AC71-C64BA423C516}" srcOrd="3" destOrd="0" presId="urn:microsoft.com/office/officeart/2005/8/layout/pList1"/>
    <dgm:cxn modelId="{8E60DED7-5AA9-4AAF-B40A-C921CA279DE4}" type="presParOf" srcId="{6A0093B4-53DF-4CED-8D7A-C8647BFF1FE0}" destId="{8D5A42BE-2503-450E-92D4-80AF90038624}" srcOrd="4" destOrd="0" presId="urn:microsoft.com/office/officeart/2005/8/layout/pList1"/>
    <dgm:cxn modelId="{08990374-26D6-4C8C-83A6-B242600C9F83}" type="presParOf" srcId="{8D5A42BE-2503-450E-92D4-80AF90038624}" destId="{F1A34D52-7321-4FFF-B4E9-14666A66CAE1}" srcOrd="0" destOrd="0" presId="urn:microsoft.com/office/officeart/2005/8/layout/pList1"/>
    <dgm:cxn modelId="{46576F9D-6408-4B1D-8C48-D91B76194E09}" type="presParOf" srcId="{8D5A42BE-2503-450E-92D4-80AF90038624}" destId="{9F8E8663-529A-4361-9B69-07144E122B8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435A55-36DD-4EE8-98B6-B74A915E1C6E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355726-7829-4AFA-891C-0A31763C3C1D}">
      <dgm:prSet phldrT="[Text]"/>
      <dgm:spPr/>
      <dgm:t>
        <a:bodyPr/>
        <a:lstStyle/>
        <a:p>
          <a:r>
            <a:rPr lang="en-US" dirty="0" smtClean="0"/>
            <a:t>Personal/Private</a:t>
          </a:r>
          <a:endParaRPr lang="en-US" dirty="0"/>
        </a:p>
      </dgm:t>
    </dgm:pt>
    <dgm:pt modelId="{48B6B642-DED9-48BC-9882-BD3EF910855C}" type="parTrans" cxnId="{85AEE261-0C0D-4092-8DC6-FEDB04A5B568}">
      <dgm:prSet/>
      <dgm:spPr/>
      <dgm:t>
        <a:bodyPr/>
        <a:lstStyle/>
        <a:p>
          <a:endParaRPr lang="en-US"/>
        </a:p>
      </dgm:t>
    </dgm:pt>
    <dgm:pt modelId="{1ECB8C41-472D-4469-A634-9464DE7542E3}" type="sibTrans" cxnId="{85AEE261-0C0D-4092-8DC6-FEDB04A5B568}">
      <dgm:prSet/>
      <dgm:spPr/>
      <dgm:t>
        <a:bodyPr/>
        <a:lstStyle/>
        <a:p>
          <a:endParaRPr lang="en-US"/>
        </a:p>
      </dgm:t>
    </dgm:pt>
    <dgm:pt modelId="{171D29A1-E618-44B1-B1F1-82141A1D967D}">
      <dgm:prSet phldrT="[Text]"/>
      <dgm:spPr/>
      <dgm:t>
        <a:bodyPr/>
        <a:lstStyle/>
        <a:p>
          <a:r>
            <a:rPr lang="en-US" dirty="0" smtClean="0"/>
            <a:t>Collective/Group</a:t>
          </a:r>
          <a:endParaRPr lang="en-US" dirty="0"/>
        </a:p>
      </dgm:t>
    </dgm:pt>
    <dgm:pt modelId="{62078949-AD39-48A9-BBDB-DD43467DEACA}" type="parTrans" cxnId="{CC98F0C6-4785-41A8-AACC-451722C0F2F5}">
      <dgm:prSet/>
      <dgm:spPr/>
      <dgm:t>
        <a:bodyPr/>
        <a:lstStyle/>
        <a:p>
          <a:endParaRPr lang="en-US"/>
        </a:p>
      </dgm:t>
    </dgm:pt>
    <dgm:pt modelId="{05FAB68B-8FB0-4454-82D0-60F9974806FA}" type="sibTrans" cxnId="{CC98F0C6-4785-41A8-AACC-451722C0F2F5}">
      <dgm:prSet/>
      <dgm:spPr/>
      <dgm:t>
        <a:bodyPr/>
        <a:lstStyle/>
        <a:p>
          <a:endParaRPr lang="en-US"/>
        </a:p>
      </dgm:t>
    </dgm:pt>
    <dgm:pt modelId="{2A603272-6DD5-49BB-B8DF-122DC7C7E136}">
      <dgm:prSet phldrT="[Text]"/>
      <dgm:spPr/>
      <dgm:t>
        <a:bodyPr/>
        <a:lstStyle/>
        <a:p>
          <a:r>
            <a:rPr lang="en-US" dirty="0" smtClean="0"/>
            <a:t>“Me”</a:t>
          </a:r>
          <a:endParaRPr lang="en-US" dirty="0"/>
        </a:p>
      </dgm:t>
    </dgm:pt>
    <dgm:pt modelId="{431B9346-A4DE-458B-AF21-BBD3307BC185}" type="parTrans" cxnId="{F8FFDD80-0FCD-4A5D-8F23-C9E391CEEFB3}">
      <dgm:prSet/>
      <dgm:spPr/>
      <dgm:t>
        <a:bodyPr/>
        <a:lstStyle/>
        <a:p>
          <a:endParaRPr lang="en-US"/>
        </a:p>
      </dgm:t>
    </dgm:pt>
    <dgm:pt modelId="{309FCAE1-C62D-4C79-A1F3-E2132C4680B4}" type="sibTrans" cxnId="{F8FFDD80-0FCD-4A5D-8F23-C9E391CEEFB3}">
      <dgm:prSet/>
      <dgm:spPr/>
      <dgm:t>
        <a:bodyPr/>
        <a:lstStyle/>
        <a:p>
          <a:endParaRPr lang="en-US"/>
        </a:p>
      </dgm:t>
    </dgm:pt>
    <dgm:pt modelId="{031FC83F-C48D-43A2-9322-0A2D7C02D9AD}">
      <dgm:prSet phldrT="[Text]"/>
      <dgm:spPr/>
      <dgm:t>
        <a:bodyPr/>
        <a:lstStyle/>
        <a:p>
          <a:r>
            <a:rPr lang="en-US" dirty="0" smtClean="0"/>
            <a:t>“Us”</a:t>
          </a:r>
          <a:endParaRPr lang="en-US" dirty="0"/>
        </a:p>
      </dgm:t>
    </dgm:pt>
    <dgm:pt modelId="{02B6C3D6-5D59-4604-B6D0-73EBAA070808}" type="parTrans" cxnId="{6C1B6C08-BD87-4F19-AD08-A84C4170197C}">
      <dgm:prSet/>
      <dgm:spPr/>
      <dgm:t>
        <a:bodyPr/>
        <a:lstStyle/>
        <a:p>
          <a:endParaRPr lang="en-US"/>
        </a:p>
      </dgm:t>
    </dgm:pt>
    <dgm:pt modelId="{9864DE28-4766-400A-99D6-20DE4A48D504}" type="sibTrans" cxnId="{6C1B6C08-BD87-4F19-AD08-A84C4170197C}">
      <dgm:prSet/>
      <dgm:spPr/>
      <dgm:t>
        <a:bodyPr/>
        <a:lstStyle/>
        <a:p>
          <a:endParaRPr lang="en-US"/>
        </a:p>
      </dgm:t>
    </dgm:pt>
    <dgm:pt modelId="{C0F210F6-155C-49D1-8D5D-D1BEBFA7420F}" type="pres">
      <dgm:prSet presAssocID="{BB435A55-36DD-4EE8-98B6-B74A915E1C6E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C5D08A-9445-45D9-B952-9F28C1148BD6}" type="pres">
      <dgm:prSet presAssocID="{BB435A55-36DD-4EE8-98B6-B74A915E1C6E}" presName="ribbon" presStyleLbl="node1" presStyleIdx="0" presStyleCnt="1" custLinFactNeighborX="-323" custLinFactNeighborY="-16129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A8707EE2-6CF4-4887-8265-ACDC30D8A162}" type="pres">
      <dgm:prSet presAssocID="{BB435A55-36DD-4EE8-98B6-B74A915E1C6E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A08C99-F49D-4D55-8373-6E7D0BD970C3}" type="pres">
      <dgm:prSet presAssocID="{BB435A55-36DD-4EE8-98B6-B74A915E1C6E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98F0C6-4785-41A8-AACC-451722C0F2F5}" srcId="{BB435A55-36DD-4EE8-98B6-B74A915E1C6E}" destId="{171D29A1-E618-44B1-B1F1-82141A1D967D}" srcOrd="1" destOrd="0" parTransId="{62078949-AD39-48A9-BBDB-DD43467DEACA}" sibTransId="{05FAB68B-8FB0-4454-82D0-60F9974806FA}"/>
    <dgm:cxn modelId="{6C1B6C08-BD87-4F19-AD08-A84C4170197C}" srcId="{171D29A1-E618-44B1-B1F1-82141A1D967D}" destId="{031FC83F-C48D-43A2-9322-0A2D7C02D9AD}" srcOrd="0" destOrd="0" parTransId="{02B6C3D6-5D59-4604-B6D0-73EBAA070808}" sibTransId="{9864DE28-4766-400A-99D6-20DE4A48D504}"/>
    <dgm:cxn modelId="{5BDEA68B-8C3D-40E6-9608-1335DC35F66B}" type="presOf" srcId="{BB435A55-36DD-4EE8-98B6-B74A915E1C6E}" destId="{C0F210F6-155C-49D1-8D5D-D1BEBFA7420F}" srcOrd="0" destOrd="0" presId="urn:microsoft.com/office/officeart/2005/8/layout/arrow6"/>
    <dgm:cxn modelId="{3178953D-99D3-42C7-9A9C-74FDD73C7D83}" type="presOf" srcId="{171D29A1-E618-44B1-B1F1-82141A1D967D}" destId="{24A08C99-F49D-4D55-8373-6E7D0BD970C3}" srcOrd="0" destOrd="0" presId="urn:microsoft.com/office/officeart/2005/8/layout/arrow6"/>
    <dgm:cxn modelId="{A98B17E9-2360-46D1-9481-445BEA3C9B0D}" type="presOf" srcId="{2A603272-6DD5-49BB-B8DF-122DC7C7E136}" destId="{A8707EE2-6CF4-4887-8265-ACDC30D8A162}" srcOrd="0" destOrd="1" presId="urn:microsoft.com/office/officeart/2005/8/layout/arrow6"/>
    <dgm:cxn modelId="{A8F0CF28-0652-4F94-BE75-F8B2C909C0B7}" type="presOf" srcId="{DA355726-7829-4AFA-891C-0A31763C3C1D}" destId="{A8707EE2-6CF4-4887-8265-ACDC30D8A162}" srcOrd="0" destOrd="0" presId="urn:microsoft.com/office/officeart/2005/8/layout/arrow6"/>
    <dgm:cxn modelId="{85AEE261-0C0D-4092-8DC6-FEDB04A5B568}" srcId="{BB435A55-36DD-4EE8-98B6-B74A915E1C6E}" destId="{DA355726-7829-4AFA-891C-0A31763C3C1D}" srcOrd="0" destOrd="0" parTransId="{48B6B642-DED9-48BC-9882-BD3EF910855C}" sibTransId="{1ECB8C41-472D-4469-A634-9464DE7542E3}"/>
    <dgm:cxn modelId="{9E2D6774-8581-4264-A79C-149F8E748FCA}" type="presOf" srcId="{031FC83F-C48D-43A2-9322-0A2D7C02D9AD}" destId="{24A08C99-F49D-4D55-8373-6E7D0BD970C3}" srcOrd="0" destOrd="1" presId="urn:microsoft.com/office/officeart/2005/8/layout/arrow6"/>
    <dgm:cxn modelId="{F8FFDD80-0FCD-4A5D-8F23-C9E391CEEFB3}" srcId="{DA355726-7829-4AFA-891C-0A31763C3C1D}" destId="{2A603272-6DD5-49BB-B8DF-122DC7C7E136}" srcOrd="0" destOrd="0" parTransId="{431B9346-A4DE-458B-AF21-BBD3307BC185}" sibTransId="{309FCAE1-C62D-4C79-A1F3-E2132C4680B4}"/>
    <dgm:cxn modelId="{A72754F8-C917-40A6-BB0C-0DE99F58D512}" type="presParOf" srcId="{C0F210F6-155C-49D1-8D5D-D1BEBFA7420F}" destId="{EAC5D08A-9445-45D9-B952-9F28C1148BD6}" srcOrd="0" destOrd="0" presId="urn:microsoft.com/office/officeart/2005/8/layout/arrow6"/>
    <dgm:cxn modelId="{068169C5-2226-460E-AAA4-8D847671668D}" type="presParOf" srcId="{C0F210F6-155C-49D1-8D5D-D1BEBFA7420F}" destId="{A8707EE2-6CF4-4887-8265-ACDC30D8A162}" srcOrd="1" destOrd="0" presId="urn:microsoft.com/office/officeart/2005/8/layout/arrow6"/>
    <dgm:cxn modelId="{2C6457D6-5EFF-48E7-B265-DAC7F52C7C18}" type="presParOf" srcId="{C0F210F6-155C-49D1-8D5D-D1BEBFA7420F}" destId="{24A08C99-F49D-4D55-8373-6E7D0BD970C3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C99B5F4-4B3E-4905-8A41-C20E924924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897264-C278-46F0-878A-9F175DF364AF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In the past year….</a:t>
          </a:r>
          <a:endParaRPr lang="en-US" dirty="0">
            <a:solidFill>
              <a:schemeClr val="bg1"/>
            </a:solidFill>
          </a:endParaRPr>
        </a:p>
      </dgm:t>
    </dgm:pt>
    <dgm:pt modelId="{ECB1841D-3B25-4FCE-9807-46F60BED6A70}" type="parTrans" cxnId="{B2C08838-F10C-4E9F-9B9E-417DF0BC0ABD}">
      <dgm:prSet/>
      <dgm:spPr/>
      <dgm:t>
        <a:bodyPr/>
        <a:lstStyle/>
        <a:p>
          <a:endParaRPr lang="en-US"/>
        </a:p>
      </dgm:t>
    </dgm:pt>
    <dgm:pt modelId="{5D6A731B-31C6-475C-8098-44D00B3FB95B}" type="sibTrans" cxnId="{B2C08838-F10C-4E9F-9B9E-417DF0BC0ABD}">
      <dgm:prSet/>
      <dgm:spPr/>
      <dgm:t>
        <a:bodyPr/>
        <a:lstStyle/>
        <a:p>
          <a:endParaRPr lang="en-US"/>
        </a:p>
      </dgm:t>
    </dgm:pt>
    <dgm:pt modelId="{20954BE7-1D2C-4743-96E9-6AA8B8DF463A}">
      <dgm:prSet phldrT="[Text]"/>
      <dgm:spPr/>
      <dgm:t>
        <a:bodyPr/>
        <a:lstStyle/>
        <a:p>
          <a:endParaRPr lang="en-US" dirty="0"/>
        </a:p>
      </dgm:t>
    </dgm:pt>
    <dgm:pt modelId="{82103E1E-1960-49B6-8C15-3706AE0F4D92}" type="parTrans" cxnId="{16AF5914-8064-4173-BA37-2A59FF7FB4FD}">
      <dgm:prSet/>
      <dgm:spPr/>
      <dgm:t>
        <a:bodyPr/>
        <a:lstStyle/>
        <a:p>
          <a:endParaRPr lang="en-US"/>
        </a:p>
      </dgm:t>
    </dgm:pt>
    <dgm:pt modelId="{832F8A4A-1F60-479B-BFAF-BBD04F6667A9}" type="sibTrans" cxnId="{16AF5914-8064-4173-BA37-2A59FF7FB4FD}">
      <dgm:prSet/>
      <dgm:spPr/>
      <dgm:t>
        <a:bodyPr/>
        <a:lstStyle/>
        <a:p>
          <a:endParaRPr lang="en-US"/>
        </a:p>
      </dgm:t>
    </dgm:pt>
    <dgm:pt modelId="{062D0468-96B6-420C-A822-18DF27881134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>
              <a:solidFill>
                <a:schemeClr val="bg1"/>
              </a:solidFill>
            </a:rPr>
            <a:t>5-9 persons </a:t>
          </a:r>
        </a:p>
        <a:p>
          <a:pPr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49C32664-757F-44E3-AAED-A8A42043278D}" type="parTrans" cxnId="{181B4C21-2964-46EA-B7E2-F9605C23E584}">
      <dgm:prSet/>
      <dgm:spPr/>
      <dgm:t>
        <a:bodyPr/>
        <a:lstStyle/>
        <a:p>
          <a:endParaRPr lang="en-US"/>
        </a:p>
      </dgm:t>
    </dgm:pt>
    <dgm:pt modelId="{3059C25A-E6D9-4362-A6E7-30A134DA3C77}" type="sibTrans" cxnId="{181B4C21-2964-46EA-B7E2-F9605C23E584}">
      <dgm:prSet/>
      <dgm:spPr/>
      <dgm:t>
        <a:bodyPr/>
        <a:lstStyle/>
        <a:p>
          <a:endParaRPr lang="en-US"/>
        </a:p>
      </dgm:t>
    </dgm:pt>
    <dgm:pt modelId="{305C1914-5525-4F0F-AB23-469D2EDB9380}">
      <dgm:prSet phldrT="[Text]"/>
      <dgm:spPr/>
      <dgm:t>
        <a:bodyPr/>
        <a:lstStyle/>
        <a:p>
          <a:r>
            <a:rPr lang="en-US" dirty="0" smtClean="0"/>
            <a:t>Kin, friends</a:t>
          </a:r>
          <a:endParaRPr lang="en-US" dirty="0"/>
        </a:p>
      </dgm:t>
    </dgm:pt>
    <dgm:pt modelId="{34C5EDA6-BD9C-4B77-89EE-0C921841B889}" type="parTrans" cxnId="{C2249AF4-F2FA-40E2-A9D4-5FD7BB2C25E7}">
      <dgm:prSet/>
      <dgm:spPr/>
      <dgm:t>
        <a:bodyPr/>
        <a:lstStyle/>
        <a:p>
          <a:endParaRPr lang="en-US"/>
        </a:p>
      </dgm:t>
    </dgm:pt>
    <dgm:pt modelId="{CB2D5272-E05C-4D85-B98D-910E8ACA035D}" type="sibTrans" cxnId="{C2249AF4-F2FA-40E2-A9D4-5FD7BB2C25E7}">
      <dgm:prSet/>
      <dgm:spPr/>
      <dgm:t>
        <a:bodyPr/>
        <a:lstStyle/>
        <a:p>
          <a:endParaRPr lang="en-US"/>
        </a:p>
      </dgm:t>
    </dgm:pt>
    <dgm:pt modelId="{75AF15CB-A233-498E-AEB6-F5A783000B2F}">
      <dgm:prSet/>
      <dgm:spPr/>
      <dgm:t>
        <a:bodyPr/>
        <a:lstStyle/>
        <a:p>
          <a:r>
            <a:rPr lang="en-US" dirty="0" smtClean="0"/>
            <a:t>To whom do you send money?</a:t>
          </a:r>
        </a:p>
      </dgm:t>
    </dgm:pt>
    <dgm:pt modelId="{4A9C6492-378E-402F-97A5-DBFF50BAC539}" type="parTrans" cxnId="{09E13738-5B3B-4BDA-B883-198FA82B7D92}">
      <dgm:prSet/>
      <dgm:spPr/>
      <dgm:t>
        <a:bodyPr/>
        <a:lstStyle/>
        <a:p>
          <a:endParaRPr lang="en-US"/>
        </a:p>
      </dgm:t>
    </dgm:pt>
    <dgm:pt modelId="{D8FFAE6D-91D5-4C5F-9A14-89CBD0925949}" type="sibTrans" cxnId="{09E13738-5B3B-4BDA-B883-198FA82B7D92}">
      <dgm:prSet/>
      <dgm:spPr/>
      <dgm:t>
        <a:bodyPr/>
        <a:lstStyle/>
        <a:p>
          <a:endParaRPr lang="en-US"/>
        </a:p>
      </dgm:t>
    </dgm:pt>
    <dgm:pt modelId="{DE24C652-AD43-4EFD-B514-7B09CB02ADB4}">
      <dgm:prSet/>
      <dgm:spPr/>
      <dgm:t>
        <a:bodyPr/>
        <a:lstStyle/>
        <a:p>
          <a:r>
            <a:rPr lang="en-US" dirty="0" smtClean="0"/>
            <a:t>From whom do you receive money? </a:t>
          </a:r>
        </a:p>
      </dgm:t>
    </dgm:pt>
    <dgm:pt modelId="{C8E7CF5E-8427-487A-8340-42D4A249973C}" type="parTrans" cxnId="{894C3C20-6069-46E4-BB87-0389C262006C}">
      <dgm:prSet/>
      <dgm:spPr/>
      <dgm:t>
        <a:bodyPr/>
        <a:lstStyle/>
        <a:p>
          <a:endParaRPr lang="en-US"/>
        </a:p>
      </dgm:t>
    </dgm:pt>
    <dgm:pt modelId="{1A07E2B6-3B19-40DE-95D7-320F40BAAFD5}" type="sibTrans" cxnId="{894C3C20-6069-46E4-BB87-0389C262006C}">
      <dgm:prSet/>
      <dgm:spPr/>
      <dgm:t>
        <a:bodyPr/>
        <a:lstStyle/>
        <a:p>
          <a:endParaRPr lang="en-US"/>
        </a:p>
      </dgm:t>
    </dgm:pt>
    <dgm:pt modelId="{AEEC6392-4C38-429B-B43A-43893FE449FD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Repeat questionnaire with MM partners </a:t>
          </a:r>
          <a:endParaRPr lang="en-US" dirty="0">
            <a:solidFill>
              <a:schemeClr val="bg1"/>
            </a:solidFill>
          </a:endParaRPr>
        </a:p>
      </dgm:t>
    </dgm:pt>
    <dgm:pt modelId="{BBD5F131-9A82-4B8B-A501-1EA613095BB5}" type="parTrans" cxnId="{4DCBE13A-D976-459B-B203-A920A99C802B}">
      <dgm:prSet/>
      <dgm:spPr/>
      <dgm:t>
        <a:bodyPr/>
        <a:lstStyle/>
        <a:p>
          <a:endParaRPr lang="en-US"/>
        </a:p>
      </dgm:t>
    </dgm:pt>
    <dgm:pt modelId="{134E89B9-D065-464A-A5BB-E46E5523ACB8}" type="sibTrans" cxnId="{4DCBE13A-D976-459B-B203-A920A99C802B}">
      <dgm:prSet/>
      <dgm:spPr/>
      <dgm:t>
        <a:bodyPr/>
        <a:lstStyle/>
        <a:p>
          <a:endParaRPr lang="en-US"/>
        </a:p>
      </dgm:t>
    </dgm:pt>
    <dgm:pt modelId="{D5B8EF91-330D-4454-A883-F31E72C2E6C4}">
      <dgm:prSet/>
      <dgm:spPr/>
      <dgm:t>
        <a:bodyPr/>
        <a:lstStyle/>
        <a:p>
          <a:endParaRPr lang="en-US" dirty="0" smtClean="0"/>
        </a:p>
      </dgm:t>
    </dgm:pt>
    <dgm:pt modelId="{34EB464B-1767-45A0-87CB-F26502D29336}" type="parTrans" cxnId="{CC650BF9-039A-4C41-B2A3-41D518361F81}">
      <dgm:prSet/>
      <dgm:spPr/>
      <dgm:t>
        <a:bodyPr/>
        <a:lstStyle/>
        <a:p>
          <a:endParaRPr lang="en-US"/>
        </a:p>
      </dgm:t>
    </dgm:pt>
    <dgm:pt modelId="{F8828221-3B7A-4ECD-B096-2ED4FFC2520D}" type="sibTrans" cxnId="{CC650BF9-039A-4C41-B2A3-41D518361F81}">
      <dgm:prSet/>
      <dgm:spPr/>
      <dgm:t>
        <a:bodyPr/>
        <a:lstStyle/>
        <a:p>
          <a:endParaRPr lang="en-US"/>
        </a:p>
      </dgm:t>
    </dgm:pt>
    <dgm:pt modelId="{0D893C1B-AAE8-447A-A690-D8C9DCD7DC71}">
      <dgm:prSet phldrT="[Text]"/>
      <dgm:spPr/>
      <dgm:t>
        <a:bodyPr/>
        <a:lstStyle/>
        <a:p>
          <a:endParaRPr lang="en-US" dirty="0"/>
        </a:p>
      </dgm:t>
    </dgm:pt>
    <dgm:pt modelId="{CFF6BAEA-BEE1-4659-A37A-893F2C65CE2F}" type="parTrans" cxnId="{E9D8457E-54E2-4EDB-BD03-A6040084324A}">
      <dgm:prSet/>
      <dgm:spPr/>
      <dgm:t>
        <a:bodyPr/>
        <a:lstStyle/>
        <a:p>
          <a:endParaRPr lang="en-US"/>
        </a:p>
      </dgm:t>
    </dgm:pt>
    <dgm:pt modelId="{67D92763-14DF-4975-8BC8-54365884DC83}" type="sibTrans" cxnId="{E9D8457E-54E2-4EDB-BD03-A6040084324A}">
      <dgm:prSet/>
      <dgm:spPr/>
      <dgm:t>
        <a:bodyPr/>
        <a:lstStyle/>
        <a:p>
          <a:endParaRPr lang="en-US"/>
        </a:p>
      </dgm:t>
    </dgm:pt>
    <dgm:pt modelId="{189FB46F-284D-41E4-8B5E-C2C3E5C15A15}" type="pres">
      <dgm:prSet presAssocID="{FC99B5F4-4B3E-4905-8A41-C20E924924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804B9B-91D2-4518-9145-ED47171B828A}" type="pres">
      <dgm:prSet presAssocID="{58897264-C278-46F0-878A-9F175DF364A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3B3A04-F37A-45BD-AE30-477C26DB11DF}" type="pres">
      <dgm:prSet presAssocID="{58897264-C278-46F0-878A-9F175DF364AF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D8EA6D-7B92-4437-81C5-6024A0DFAC77}" type="pres">
      <dgm:prSet presAssocID="{062D0468-96B6-420C-A822-18DF2788113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678151-5B72-425D-ADB6-9190AA951FA9}" type="pres">
      <dgm:prSet presAssocID="{062D0468-96B6-420C-A822-18DF27881134}" presName="childText" presStyleLbl="revTx" presStyleIdx="1" presStyleCnt="2" custScaleY="1717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CDEA92-6D85-4F9C-9197-5CD0766A9CC4}" type="pres">
      <dgm:prSet presAssocID="{AEEC6392-4C38-429B-B43A-43893FE449F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E13738-5B3B-4BDA-B883-198FA82B7D92}" srcId="{58897264-C278-46F0-878A-9F175DF364AF}" destId="{75AF15CB-A233-498E-AEB6-F5A783000B2F}" srcOrd="1" destOrd="0" parTransId="{4A9C6492-378E-402F-97A5-DBFF50BAC539}" sibTransId="{D8FFAE6D-91D5-4C5F-9A14-89CBD0925949}"/>
    <dgm:cxn modelId="{4CF3B4D4-64B8-4C41-B6C0-6248F343E123}" type="presOf" srcId="{20954BE7-1D2C-4743-96E9-6AA8B8DF463A}" destId="{F03B3A04-F37A-45BD-AE30-477C26DB11DF}" srcOrd="0" destOrd="0" presId="urn:microsoft.com/office/officeart/2005/8/layout/vList2"/>
    <dgm:cxn modelId="{8D095EA9-1EE0-4ED1-8D09-E29763C9E95B}" type="presOf" srcId="{DE24C652-AD43-4EFD-B514-7B09CB02ADB4}" destId="{F03B3A04-F37A-45BD-AE30-477C26DB11DF}" srcOrd="0" destOrd="2" presId="urn:microsoft.com/office/officeart/2005/8/layout/vList2"/>
    <dgm:cxn modelId="{8599E5EA-E4FF-403D-BEFD-BA2F4D8BD595}" type="presOf" srcId="{AEEC6392-4C38-429B-B43A-43893FE449FD}" destId="{E3CDEA92-6D85-4F9C-9197-5CD0766A9CC4}" srcOrd="0" destOrd="0" presId="urn:microsoft.com/office/officeart/2005/8/layout/vList2"/>
    <dgm:cxn modelId="{181B4C21-2964-46EA-B7E2-F9605C23E584}" srcId="{FC99B5F4-4B3E-4905-8A41-C20E924924C1}" destId="{062D0468-96B6-420C-A822-18DF27881134}" srcOrd="1" destOrd="0" parTransId="{49C32664-757F-44E3-AAED-A8A42043278D}" sibTransId="{3059C25A-E6D9-4362-A6E7-30A134DA3C77}"/>
    <dgm:cxn modelId="{F2E2DDC7-A531-4862-8538-E2402AB40E31}" type="presOf" srcId="{062D0468-96B6-420C-A822-18DF27881134}" destId="{E8D8EA6D-7B92-4437-81C5-6024A0DFAC77}" srcOrd="0" destOrd="0" presId="urn:microsoft.com/office/officeart/2005/8/layout/vList2"/>
    <dgm:cxn modelId="{4DCBE13A-D976-459B-B203-A920A99C802B}" srcId="{FC99B5F4-4B3E-4905-8A41-C20E924924C1}" destId="{AEEC6392-4C38-429B-B43A-43893FE449FD}" srcOrd="2" destOrd="0" parTransId="{BBD5F131-9A82-4B8B-A501-1EA613095BB5}" sibTransId="{134E89B9-D065-464A-A5BB-E46E5523ACB8}"/>
    <dgm:cxn modelId="{BA58AEAB-9774-4DD2-B335-328058A75980}" type="presOf" srcId="{D5B8EF91-330D-4454-A883-F31E72C2E6C4}" destId="{F03B3A04-F37A-45BD-AE30-477C26DB11DF}" srcOrd="0" destOrd="3" presId="urn:microsoft.com/office/officeart/2005/8/layout/vList2"/>
    <dgm:cxn modelId="{644C2117-E317-4968-B457-98905BE2F34C}" type="presOf" srcId="{0D893C1B-AAE8-447A-A690-D8C9DCD7DC71}" destId="{2C678151-5B72-425D-ADB6-9190AA951FA9}" srcOrd="0" destOrd="0" presId="urn:microsoft.com/office/officeart/2005/8/layout/vList2"/>
    <dgm:cxn modelId="{E9D8457E-54E2-4EDB-BD03-A6040084324A}" srcId="{062D0468-96B6-420C-A822-18DF27881134}" destId="{0D893C1B-AAE8-447A-A690-D8C9DCD7DC71}" srcOrd="0" destOrd="0" parTransId="{CFF6BAEA-BEE1-4659-A37A-893F2C65CE2F}" sibTransId="{67D92763-14DF-4975-8BC8-54365884DC83}"/>
    <dgm:cxn modelId="{CD5CD933-8636-41AC-A7DB-78C4741F7746}" type="presOf" srcId="{305C1914-5525-4F0F-AB23-469D2EDB9380}" destId="{2C678151-5B72-425D-ADB6-9190AA951FA9}" srcOrd="0" destOrd="1" presId="urn:microsoft.com/office/officeart/2005/8/layout/vList2"/>
    <dgm:cxn modelId="{16AF5914-8064-4173-BA37-2A59FF7FB4FD}" srcId="{58897264-C278-46F0-878A-9F175DF364AF}" destId="{20954BE7-1D2C-4743-96E9-6AA8B8DF463A}" srcOrd="0" destOrd="0" parTransId="{82103E1E-1960-49B6-8C15-3706AE0F4D92}" sibTransId="{832F8A4A-1F60-479B-BFAF-BBD04F6667A9}"/>
    <dgm:cxn modelId="{894C3C20-6069-46E4-BB87-0389C262006C}" srcId="{58897264-C278-46F0-878A-9F175DF364AF}" destId="{DE24C652-AD43-4EFD-B514-7B09CB02ADB4}" srcOrd="2" destOrd="0" parTransId="{C8E7CF5E-8427-487A-8340-42D4A249973C}" sibTransId="{1A07E2B6-3B19-40DE-95D7-320F40BAAFD5}"/>
    <dgm:cxn modelId="{96B30808-E20A-45BC-ABD9-5C7F23E489E4}" type="presOf" srcId="{75AF15CB-A233-498E-AEB6-F5A783000B2F}" destId="{F03B3A04-F37A-45BD-AE30-477C26DB11DF}" srcOrd="0" destOrd="1" presId="urn:microsoft.com/office/officeart/2005/8/layout/vList2"/>
    <dgm:cxn modelId="{CC650BF9-039A-4C41-B2A3-41D518361F81}" srcId="{58897264-C278-46F0-878A-9F175DF364AF}" destId="{D5B8EF91-330D-4454-A883-F31E72C2E6C4}" srcOrd="3" destOrd="0" parTransId="{34EB464B-1767-45A0-87CB-F26502D29336}" sibTransId="{F8828221-3B7A-4ECD-B096-2ED4FFC2520D}"/>
    <dgm:cxn modelId="{B2C08838-F10C-4E9F-9B9E-417DF0BC0ABD}" srcId="{FC99B5F4-4B3E-4905-8A41-C20E924924C1}" destId="{58897264-C278-46F0-878A-9F175DF364AF}" srcOrd="0" destOrd="0" parTransId="{ECB1841D-3B25-4FCE-9807-46F60BED6A70}" sibTransId="{5D6A731B-31C6-475C-8098-44D00B3FB95B}"/>
    <dgm:cxn modelId="{C2249AF4-F2FA-40E2-A9D4-5FD7BB2C25E7}" srcId="{062D0468-96B6-420C-A822-18DF27881134}" destId="{305C1914-5525-4F0F-AB23-469D2EDB9380}" srcOrd="1" destOrd="0" parTransId="{34C5EDA6-BD9C-4B77-89EE-0C921841B889}" sibTransId="{CB2D5272-E05C-4D85-B98D-910E8ACA035D}"/>
    <dgm:cxn modelId="{72DD9364-A5B8-4C2B-9EDF-282C961F07C2}" type="presOf" srcId="{58897264-C278-46F0-878A-9F175DF364AF}" destId="{F6804B9B-91D2-4518-9145-ED47171B828A}" srcOrd="0" destOrd="0" presId="urn:microsoft.com/office/officeart/2005/8/layout/vList2"/>
    <dgm:cxn modelId="{9485DF3F-3350-464C-A7BF-14DC0FBF4B72}" type="presOf" srcId="{FC99B5F4-4B3E-4905-8A41-C20E924924C1}" destId="{189FB46F-284D-41E4-8B5E-C2C3E5C15A15}" srcOrd="0" destOrd="0" presId="urn:microsoft.com/office/officeart/2005/8/layout/vList2"/>
    <dgm:cxn modelId="{D2E81B69-D2DA-490B-A8D2-D441F5DD766E}" type="presParOf" srcId="{189FB46F-284D-41E4-8B5E-C2C3E5C15A15}" destId="{F6804B9B-91D2-4518-9145-ED47171B828A}" srcOrd="0" destOrd="0" presId="urn:microsoft.com/office/officeart/2005/8/layout/vList2"/>
    <dgm:cxn modelId="{7165AAFE-17C1-4E43-AB20-AF40784FFC46}" type="presParOf" srcId="{189FB46F-284D-41E4-8B5E-C2C3E5C15A15}" destId="{F03B3A04-F37A-45BD-AE30-477C26DB11DF}" srcOrd="1" destOrd="0" presId="urn:microsoft.com/office/officeart/2005/8/layout/vList2"/>
    <dgm:cxn modelId="{FAFC0D2F-60F2-4E39-8CF4-9F44483336FC}" type="presParOf" srcId="{189FB46F-284D-41E4-8B5E-C2C3E5C15A15}" destId="{E8D8EA6D-7B92-4437-81C5-6024A0DFAC77}" srcOrd="2" destOrd="0" presId="urn:microsoft.com/office/officeart/2005/8/layout/vList2"/>
    <dgm:cxn modelId="{F6976AC2-A863-4118-9F10-64B6A35DE8A3}" type="presParOf" srcId="{189FB46F-284D-41E4-8B5E-C2C3E5C15A15}" destId="{2C678151-5B72-425D-ADB6-9190AA951FA9}" srcOrd="3" destOrd="0" presId="urn:microsoft.com/office/officeart/2005/8/layout/vList2"/>
    <dgm:cxn modelId="{CD9AC982-2F36-457B-B4B8-8593379D1719}" type="presParOf" srcId="{189FB46F-284D-41E4-8B5E-C2C3E5C15A15}" destId="{E3CDEA92-6D85-4F9C-9197-5CD0766A9CC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404B1C5-0E1B-4037-B28E-586F50C44129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105446-7789-4403-9A55-36AF9591D3EC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MM networks show “</a:t>
          </a:r>
          <a:r>
            <a:rPr lang="en-US" b="1" dirty="0" smtClean="0"/>
            <a:t>uterine kinship”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 smtClean="0"/>
            <a:t>--Margery Wolf, 1972 </a:t>
          </a:r>
          <a:endParaRPr lang="en-US" dirty="0" smtClean="0"/>
        </a:p>
        <a:p>
          <a:pPr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D325923A-258E-4A6F-874A-1A06C86D20E6}" type="parTrans" cxnId="{4942F2A5-7108-4D23-B2BD-342E06B575FC}">
      <dgm:prSet/>
      <dgm:spPr/>
      <dgm:t>
        <a:bodyPr/>
        <a:lstStyle/>
        <a:p>
          <a:endParaRPr lang="en-US"/>
        </a:p>
      </dgm:t>
    </dgm:pt>
    <dgm:pt modelId="{B640ED7E-5C4A-4EF9-B96C-7FDCCDC33A97}" type="sibTrans" cxnId="{4942F2A5-7108-4D23-B2BD-342E06B575FC}">
      <dgm:prSet/>
      <dgm:spPr/>
      <dgm:t>
        <a:bodyPr/>
        <a:lstStyle/>
        <a:p>
          <a:endParaRPr lang="en-US"/>
        </a:p>
      </dgm:t>
    </dgm:pt>
    <dgm:pt modelId="{1D0B4515-CF27-4210-9919-CE996AA1A09C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dirty="0" smtClean="0"/>
            <a:t>Men and women participate equally</a:t>
          </a:r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dirty="0"/>
        </a:p>
      </dgm:t>
    </dgm:pt>
    <dgm:pt modelId="{E7565CD1-FBC1-47A1-AC23-D17284FB800D}" type="parTrans" cxnId="{801066A8-1131-425C-9EB2-79132E816741}">
      <dgm:prSet/>
      <dgm:spPr/>
      <dgm:t>
        <a:bodyPr/>
        <a:lstStyle/>
        <a:p>
          <a:endParaRPr lang="en-US"/>
        </a:p>
      </dgm:t>
    </dgm:pt>
    <dgm:pt modelId="{57D9C797-ACDA-4C5A-8EB9-476A571040BC}" type="sibTrans" cxnId="{801066A8-1131-425C-9EB2-79132E816741}">
      <dgm:prSet/>
      <dgm:spPr/>
      <dgm:t>
        <a:bodyPr/>
        <a:lstStyle/>
        <a:p>
          <a:endParaRPr lang="en-US"/>
        </a:p>
      </dgm:t>
    </dgm:pt>
    <dgm:pt modelId="{E7C0FFA3-D264-4750-8E73-8FE61661C99A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Expands to relatives often on mother’s side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86EF30F9-854C-4361-966F-DF1FEB5FF252}" type="parTrans" cxnId="{5953E3AA-1D21-42B3-85EF-CDB3A7D3B44F}">
      <dgm:prSet/>
      <dgm:spPr/>
      <dgm:t>
        <a:bodyPr/>
        <a:lstStyle/>
        <a:p>
          <a:endParaRPr lang="en-US"/>
        </a:p>
      </dgm:t>
    </dgm:pt>
    <dgm:pt modelId="{DAB071B1-6DD0-48DD-98F9-26166BF566C6}" type="sibTrans" cxnId="{5953E3AA-1D21-42B3-85EF-CDB3A7D3B44F}">
      <dgm:prSet/>
      <dgm:spPr/>
      <dgm:t>
        <a:bodyPr/>
        <a:lstStyle/>
        <a:p>
          <a:endParaRPr lang="en-US"/>
        </a:p>
      </dgm:t>
    </dgm:pt>
    <dgm:pt modelId="{24E02C97-AFF3-4583-9F64-0AD28C04C421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Based on mothers, their children and grandchildren</a:t>
          </a:r>
          <a:endParaRPr lang="en-US" dirty="0"/>
        </a:p>
      </dgm:t>
    </dgm:pt>
    <dgm:pt modelId="{5221C354-311F-4172-BB39-DDFC65CA2172}" type="parTrans" cxnId="{37A91064-1BE6-4136-85C4-610A80FA74F4}">
      <dgm:prSet/>
      <dgm:spPr/>
      <dgm:t>
        <a:bodyPr/>
        <a:lstStyle/>
        <a:p>
          <a:endParaRPr lang="en-US"/>
        </a:p>
      </dgm:t>
    </dgm:pt>
    <dgm:pt modelId="{B5B852C4-9140-451D-A9FF-0E518F008AFC}" type="sibTrans" cxnId="{37A91064-1BE6-4136-85C4-610A80FA74F4}">
      <dgm:prSet/>
      <dgm:spPr/>
      <dgm:t>
        <a:bodyPr/>
        <a:lstStyle/>
        <a:p>
          <a:endParaRPr lang="en-US"/>
        </a:p>
      </dgm:t>
    </dgm:pt>
    <dgm:pt modelId="{F45F3F83-4200-456A-9E37-0D4A0F16F375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Includes close friends</a:t>
          </a:r>
          <a:endParaRPr lang="en-US" dirty="0"/>
        </a:p>
      </dgm:t>
    </dgm:pt>
    <dgm:pt modelId="{9C165FDD-384D-4D81-83C9-2908368F79BF}" type="parTrans" cxnId="{6B98E82F-01FA-4A16-A1D1-9D9256ECE975}">
      <dgm:prSet/>
      <dgm:spPr/>
      <dgm:t>
        <a:bodyPr/>
        <a:lstStyle/>
        <a:p>
          <a:endParaRPr lang="en-US"/>
        </a:p>
      </dgm:t>
    </dgm:pt>
    <dgm:pt modelId="{8911430D-D814-4FC1-9847-81DA6DF7C8A5}" type="sibTrans" cxnId="{6B98E82F-01FA-4A16-A1D1-9D9256ECE975}">
      <dgm:prSet/>
      <dgm:spPr/>
      <dgm:t>
        <a:bodyPr/>
        <a:lstStyle/>
        <a:p>
          <a:endParaRPr lang="en-US"/>
        </a:p>
      </dgm:t>
    </dgm:pt>
    <dgm:pt modelId="{D0BB3708-39D0-4098-AE5C-920769B7EF50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dirty="0"/>
        </a:p>
      </dgm:t>
    </dgm:pt>
    <dgm:pt modelId="{911DA126-4386-4CA6-A668-99A2B3767675}" type="parTrans" cxnId="{22F816EB-806C-4021-B785-41C1237CB91B}">
      <dgm:prSet/>
      <dgm:spPr/>
      <dgm:t>
        <a:bodyPr/>
        <a:lstStyle/>
        <a:p>
          <a:endParaRPr lang="en-US"/>
        </a:p>
      </dgm:t>
    </dgm:pt>
    <dgm:pt modelId="{CE463A20-2A2C-4B20-9085-E3FA43AC97C3}" type="sibTrans" cxnId="{22F816EB-806C-4021-B785-41C1237CB91B}">
      <dgm:prSet/>
      <dgm:spPr/>
      <dgm:t>
        <a:bodyPr/>
        <a:lstStyle/>
        <a:p>
          <a:endParaRPr lang="en-US"/>
        </a:p>
      </dgm:t>
    </dgm:pt>
    <dgm:pt modelId="{1EA7F479-4192-4BF9-884E-094B963E0983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Contrast with patrilineal claims to tangible resources</a:t>
          </a:r>
          <a:endParaRPr lang="en-US" dirty="0"/>
        </a:p>
      </dgm:t>
    </dgm:pt>
    <dgm:pt modelId="{E5E507F2-518D-4F8C-8DCE-C4F834641BA4}" type="parTrans" cxnId="{768EEEF3-04FE-43E6-820E-8A9A718D14C8}">
      <dgm:prSet/>
      <dgm:spPr/>
      <dgm:t>
        <a:bodyPr/>
        <a:lstStyle/>
        <a:p>
          <a:endParaRPr lang="en-US"/>
        </a:p>
      </dgm:t>
    </dgm:pt>
    <dgm:pt modelId="{FCB3BEE6-AA66-45DE-904A-76AF59F82D97}" type="sibTrans" cxnId="{768EEEF3-04FE-43E6-820E-8A9A718D14C8}">
      <dgm:prSet/>
      <dgm:spPr/>
      <dgm:t>
        <a:bodyPr/>
        <a:lstStyle/>
        <a:p>
          <a:endParaRPr lang="en-US"/>
        </a:p>
      </dgm:t>
    </dgm:pt>
    <dgm:pt modelId="{0217FDAF-8400-49BB-8130-A134AF7FF2AF}" type="pres">
      <dgm:prSet presAssocID="{4404B1C5-0E1B-4037-B28E-586F50C4412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B38EED-5BFB-4875-9AD1-A440B7A6F567}" type="pres">
      <dgm:prSet presAssocID="{4404B1C5-0E1B-4037-B28E-586F50C44129}" presName="radial" presStyleCnt="0">
        <dgm:presLayoutVars>
          <dgm:animLvl val="ctr"/>
        </dgm:presLayoutVars>
      </dgm:prSet>
      <dgm:spPr/>
    </dgm:pt>
    <dgm:pt modelId="{880CD948-E15C-4C2A-BFB9-BEE2EA17FEA6}" type="pres">
      <dgm:prSet presAssocID="{25105446-7789-4403-9A55-36AF9591D3EC}" presName="centerShape" presStyleLbl="vennNode1" presStyleIdx="0" presStyleCnt="6" custLinFactNeighborX="489" custLinFactNeighborY="-8419"/>
      <dgm:spPr/>
      <dgm:t>
        <a:bodyPr/>
        <a:lstStyle/>
        <a:p>
          <a:endParaRPr lang="en-US"/>
        </a:p>
      </dgm:t>
    </dgm:pt>
    <dgm:pt modelId="{99DDE470-FDC0-4E98-9FC6-F37503913376}" type="pres">
      <dgm:prSet presAssocID="{1D0B4515-CF27-4210-9919-CE996AA1A09C}" presName="node" presStyleLbl="vennNode1" presStyleIdx="1" presStyleCnt="6" custRadScaleRad="104938" custRadScaleInc="1436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13FB29-C492-447E-8C5A-F989816B787D}" type="pres">
      <dgm:prSet presAssocID="{E7C0FFA3-D264-4750-8E73-8FE61661C99A}" presName="node" presStyleLbl="vennNode1" presStyleIdx="2" presStyleCnt="6" custRadScaleRad="132600" custRadScaleInc="-517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FA716-82C2-4A8F-A136-23EE3456166F}" type="pres">
      <dgm:prSet presAssocID="{24E02C97-AFF3-4583-9F64-0AD28C04C421}" presName="node" presStyleLbl="vennNode1" presStyleIdx="3" presStyleCnt="6" custRadScaleRad="126757" custRadScaleInc="2382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06E479-56ED-4ECD-B9FF-1635E57EA423}" type="pres">
      <dgm:prSet presAssocID="{F45F3F83-4200-456A-9E37-0D4A0F16F375}" presName="node" presStyleLbl="vennNode1" presStyleIdx="4" presStyleCnt="6" custRadScaleRad="131975" custRadScaleInc="-476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D81026-705D-4898-9C69-4ADDCDBED2E9}" type="pres">
      <dgm:prSet presAssocID="{1EA7F479-4192-4BF9-884E-094B963E0983}" presName="node" presStyleLbl="vennNode1" presStyleIdx="5" presStyleCnt="6" custRadScaleRad="116595" custRadScaleInc="-700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A91064-1BE6-4136-85C4-610A80FA74F4}" srcId="{25105446-7789-4403-9A55-36AF9591D3EC}" destId="{24E02C97-AFF3-4583-9F64-0AD28C04C421}" srcOrd="2" destOrd="0" parTransId="{5221C354-311F-4172-BB39-DDFC65CA2172}" sibTransId="{B5B852C4-9140-451D-A9FF-0E518F008AFC}"/>
    <dgm:cxn modelId="{3A07EE37-35C2-46FB-A736-087EAC003E8A}" type="presOf" srcId="{4404B1C5-0E1B-4037-B28E-586F50C44129}" destId="{0217FDAF-8400-49BB-8130-A134AF7FF2AF}" srcOrd="0" destOrd="0" presId="urn:microsoft.com/office/officeart/2005/8/layout/radial3"/>
    <dgm:cxn modelId="{4942F2A5-7108-4D23-B2BD-342E06B575FC}" srcId="{4404B1C5-0E1B-4037-B28E-586F50C44129}" destId="{25105446-7789-4403-9A55-36AF9591D3EC}" srcOrd="0" destOrd="0" parTransId="{D325923A-258E-4A6F-874A-1A06C86D20E6}" sibTransId="{B640ED7E-5C4A-4EF9-B96C-7FDCCDC33A97}"/>
    <dgm:cxn modelId="{22F816EB-806C-4021-B785-41C1237CB91B}" srcId="{4404B1C5-0E1B-4037-B28E-586F50C44129}" destId="{D0BB3708-39D0-4098-AE5C-920769B7EF50}" srcOrd="1" destOrd="0" parTransId="{911DA126-4386-4CA6-A668-99A2B3767675}" sibTransId="{CE463A20-2A2C-4B20-9085-E3FA43AC97C3}"/>
    <dgm:cxn modelId="{1BBE864E-0EE2-4088-B400-69D980B43657}" type="presOf" srcId="{E7C0FFA3-D264-4750-8E73-8FE61661C99A}" destId="{E513FB29-C492-447E-8C5A-F989816B787D}" srcOrd="0" destOrd="0" presId="urn:microsoft.com/office/officeart/2005/8/layout/radial3"/>
    <dgm:cxn modelId="{DD058052-88CD-4330-8FCC-05D39FA17929}" type="presOf" srcId="{1D0B4515-CF27-4210-9919-CE996AA1A09C}" destId="{99DDE470-FDC0-4E98-9FC6-F37503913376}" srcOrd="0" destOrd="0" presId="urn:microsoft.com/office/officeart/2005/8/layout/radial3"/>
    <dgm:cxn modelId="{6B98E82F-01FA-4A16-A1D1-9D9256ECE975}" srcId="{25105446-7789-4403-9A55-36AF9591D3EC}" destId="{F45F3F83-4200-456A-9E37-0D4A0F16F375}" srcOrd="3" destOrd="0" parTransId="{9C165FDD-384D-4D81-83C9-2908368F79BF}" sibTransId="{8911430D-D814-4FC1-9847-81DA6DF7C8A5}"/>
    <dgm:cxn modelId="{B7EC5921-C5D9-4D8E-A9BE-559F2B4EFF6D}" type="presOf" srcId="{25105446-7789-4403-9A55-36AF9591D3EC}" destId="{880CD948-E15C-4C2A-BFB9-BEE2EA17FEA6}" srcOrd="0" destOrd="0" presId="urn:microsoft.com/office/officeart/2005/8/layout/radial3"/>
    <dgm:cxn modelId="{5953E3AA-1D21-42B3-85EF-CDB3A7D3B44F}" srcId="{25105446-7789-4403-9A55-36AF9591D3EC}" destId="{E7C0FFA3-D264-4750-8E73-8FE61661C99A}" srcOrd="1" destOrd="0" parTransId="{86EF30F9-854C-4361-966F-DF1FEB5FF252}" sibTransId="{DAB071B1-6DD0-48DD-98F9-26166BF566C6}"/>
    <dgm:cxn modelId="{F2C10858-F223-4C04-B0DE-454A21D81648}" type="presOf" srcId="{1EA7F479-4192-4BF9-884E-094B963E0983}" destId="{28D81026-705D-4898-9C69-4ADDCDBED2E9}" srcOrd="0" destOrd="0" presId="urn:microsoft.com/office/officeart/2005/8/layout/radial3"/>
    <dgm:cxn modelId="{768EEEF3-04FE-43E6-820E-8A9A718D14C8}" srcId="{25105446-7789-4403-9A55-36AF9591D3EC}" destId="{1EA7F479-4192-4BF9-884E-094B963E0983}" srcOrd="4" destOrd="0" parTransId="{E5E507F2-518D-4F8C-8DCE-C4F834641BA4}" sibTransId="{FCB3BEE6-AA66-45DE-904A-76AF59F82D97}"/>
    <dgm:cxn modelId="{BBCFAF97-A61B-4F78-BFEC-2636D120176D}" type="presOf" srcId="{F45F3F83-4200-456A-9E37-0D4A0F16F375}" destId="{B306E479-56ED-4ECD-B9FF-1635E57EA423}" srcOrd="0" destOrd="0" presId="urn:microsoft.com/office/officeart/2005/8/layout/radial3"/>
    <dgm:cxn modelId="{801066A8-1131-425C-9EB2-79132E816741}" srcId="{25105446-7789-4403-9A55-36AF9591D3EC}" destId="{1D0B4515-CF27-4210-9919-CE996AA1A09C}" srcOrd="0" destOrd="0" parTransId="{E7565CD1-FBC1-47A1-AC23-D17284FB800D}" sibTransId="{57D9C797-ACDA-4C5A-8EB9-476A571040BC}"/>
    <dgm:cxn modelId="{B1D75C86-07A8-4791-9DF8-979BCF595231}" type="presOf" srcId="{24E02C97-AFF3-4583-9F64-0AD28C04C421}" destId="{B5BFA716-82C2-4A8F-A136-23EE3456166F}" srcOrd="0" destOrd="0" presId="urn:microsoft.com/office/officeart/2005/8/layout/radial3"/>
    <dgm:cxn modelId="{C90310BE-3C59-4DBF-9FE0-9442F6B3E79C}" type="presParOf" srcId="{0217FDAF-8400-49BB-8130-A134AF7FF2AF}" destId="{C0B38EED-5BFB-4875-9AD1-A440B7A6F567}" srcOrd="0" destOrd="0" presId="urn:microsoft.com/office/officeart/2005/8/layout/radial3"/>
    <dgm:cxn modelId="{E0354333-F8D6-44CD-A494-CD0E09F6C598}" type="presParOf" srcId="{C0B38EED-5BFB-4875-9AD1-A440B7A6F567}" destId="{880CD948-E15C-4C2A-BFB9-BEE2EA17FEA6}" srcOrd="0" destOrd="0" presId="urn:microsoft.com/office/officeart/2005/8/layout/radial3"/>
    <dgm:cxn modelId="{9B6A6E54-3B0D-468D-A10A-0CD79149BB8E}" type="presParOf" srcId="{C0B38EED-5BFB-4875-9AD1-A440B7A6F567}" destId="{99DDE470-FDC0-4E98-9FC6-F37503913376}" srcOrd="1" destOrd="0" presId="urn:microsoft.com/office/officeart/2005/8/layout/radial3"/>
    <dgm:cxn modelId="{81DF9654-8442-48A5-A266-D012F16B90EE}" type="presParOf" srcId="{C0B38EED-5BFB-4875-9AD1-A440B7A6F567}" destId="{E513FB29-C492-447E-8C5A-F989816B787D}" srcOrd="2" destOrd="0" presId="urn:microsoft.com/office/officeart/2005/8/layout/radial3"/>
    <dgm:cxn modelId="{50D7A1DF-85A5-498F-9FF1-48BE0424E5D9}" type="presParOf" srcId="{C0B38EED-5BFB-4875-9AD1-A440B7A6F567}" destId="{B5BFA716-82C2-4A8F-A136-23EE3456166F}" srcOrd="3" destOrd="0" presId="urn:microsoft.com/office/officeart/2005/8/layout/radial3"/>
    <dgm:cxn modelId="{20DD1755-C838-4ABB-866C-2A07A9701D64}" type="presParOf" srcId="{C0B38EED-5BFB-4875-9AD1-A440B7A6F567}" destId="{B306E479-56ED-4ECD-B9FF-1635E57EA423}" srcOrd="4" destOrd="0" presId="urn:microsoft.com/office/officeart/2005/8/layout/radial3"/>
    <dgm:cxn modelId="{F1905E07-8BDE-43C4-8669-7C1EA36F6589}" type="presParOf" srcId="{C0B38EED-5BFB-4875-9AD1-A440B7A6F567}" destId="{28D81026-705D-4898-9C69-4ADDCDBED2E9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482FA-E0FB-4138-A6DC-5C3BEBF69AE9}">
      <dsp:nvSpPr>
        <dsp:cNvPr id="0" name=""/>
        <dsp:cNvSpPr/>
      </dsp:nvSpPr>
      <dsp:spPr>
        <a:xfrm>
          <a:off x="4049418" y="1480390"/>
          <a:ext cx="3722981" cy="4463209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400" kern="1200" dirty="0" smtClean="0">
            <a:solidFill>
              <a:schemeClr val="accent5">
                <a:lumMod val="50000"/>
              </a:schemeClr>
            </a:solidFill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400" kern="1200" dirty="0" smtClean="0">
            <a:solidFill>
              <a:schemeClr val="accent5">
                <a:lumMod val="50000"/>
              </a:schemeClr>
            </a:solidFill>
          </a:endParaRPr>
        </a:p>
        <a:p>
          <a:pPr lvl="0" algn="l" defTabSz="1511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400" kern="1200" dirty="0" smtClean="0">
              <a:solidFill>
                <a:schemeClr val="accent5">
                  <a:lumMod val="50000"/>
                </a:schemeClr>
              </a:solidFill>
            </a:rPr>
            <a:t>Mobile </a:t>
          </a:r>
        </a:p>
        <a:p>
          <a:pPr lvl="0" algn="l" defTabSz="1511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400" kern="1200" dirty="0" smtClean="0">
              <a:solidFill>
                <a:schemeClr val="accent5">
                  <a:lumMod val="50000"/>
                </a:schemeClr>
              </a:solidFill>
            </a:rPr>
            <a:t>Money</a:t>
          </a:r>
          <a:endParaRPr lang="en-US" sz="34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4231159" y="1662131"/>
        <a:ext cx="3359499" cy="4099727"/>
      </dsp:txXfrm>
    </dsp:sp>
    <dsp:sp modelId="{0569869E-15DA-4686-8A6A-391040648A75}">
      <dsp:nvSpPr>
        <dsp:cNvPr id="0" name=""/>
        <dsp:cNvSpPr/>
      </dsp:nvSpPr>
      <dsp:spPr>
        <a:xfrm rot="16847726">
          <a:off x="6264954" y="1394003"/>
          <a:ext cx="1758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588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FF3D9A-8050-496B-8E3E-6FAF59B86577}">
      <dsp:nvSpPr>
        <dsp:cNvPr id="0" name=""/>
        <dsp:cNvSpPr/>
      </dsp:nvSpPr>
      <dsp:spPr>
        <a:xfrm>
          <a:off x="5215676" y="-14"/>
          <a:ext cx="2556723" cy="1307630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Kinship Networks</a:t>
          </a:r>
          <a:endParaRPr lang="en-US" sz="3400" kern="1200" dirty="0"/>
        </a:p>
      </dsp:txBody>
      <dsp:txXfrm>
        <a:off x="5279509" y="63819"/>
        <a:ext cx="2429057" cy="1179964"/>
      </dsp:txXfrm>
    </dsp:sp>
    <dsp:sp modelId="{20D4EF1E-B57D-4427-B2B9-AB879D03AD4C}">
      <dsp:nvSpPr>
        <dsp:cNvPr id="0" name=""/>
        <dsp:cNvSpPr/>
      </dsp:nvSpPr>
      <dsp:spPr>
        <a:xfrm rot="13529798">
          <a:off x="3936139" y="1770453"/>
          <a:ext cx="1331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319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D5524-B4F7-40EB-80EA-38EB34F6493A}">
      <dsp:nvSpPr>
        <dsp:cNvPr id="0" name=""/>
        <dsp:cNvSpPr/>
      </dsp:nvSpPr>
      <dsp:spPr>
        <a:xfrm>
          <a:off x="2008489" y="0"/>
          <a:ext cx="2201788" cy="1722955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Uses and Cultural Meaning of Remittances</a:t>
          </a:r>
          <a:endParaRPr lang="en-US" sz="2500" kern="1200" dirty="0"/>
        </a:p>
      </dsp:txBody>
      <dsp:txXfrm>
        <a:off x="2092597" y="84108"/>
        <a:ext cx="2033572" cy="1554739"/>
      </dsp:txXfrm>
    </dsp:sp>
    <dsp:sp modelId="{CE021416-B545-4AA7-8189-7EA92D31C480}">
      <dsp:nvSpPr>
        <dsp:cNvPr id="0" name=""/>
        <dsp:cNvSpPr/>
      </dsp:nvSpPr>
      <dsp:spPr>
        <a:xfrm rot="9840371">
          <a:off x="2227572" y="4501495"/>
          <a:ext cx="185780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5780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290880-5B57-4AA7-A87D-F799015BAE0C}">
      <dsp:nvSpPr>
        <dsp:cNvPr id="0" name=""/>
        <dsp:cNvSpPr/>
      </dsp:nvSpPr>
      <dsp:spPr>
        <a:xfrm>
          <a:off x="560691" y="4038604"/>
          <a:ext cx="1702837" cy="1925749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Cultural Practices around Wealth and Money</a:t>
          </a:r>
          <a:endParaRPr lang="en-US" sz="2200" kern="1200" dirty="0"/>
        </a:p>
      </dsp:txBody>
      <dsp:txXfrm>
        <a:off x="643817" y="4121730"/>
        <a:ext cx="1536585" cy="1759497"/>
      </dsp:txXfrm>
    </dsp:sp>
    <dsp:sp modelId="{EF89E21E-7008-4BB8-986F-490B8A22F414}">
      <dsp:nvSpPr>
        <dsp:cNvPr id="0" name=""/>
        <dsp:cNvSpPr/>
      </dsp:nvSpPr>
      <dsp:spPr>
        <a:xfrm rot="11493400">
          <a:off x="2784838" y="3203384"/>
          <a:ext cx="127752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7752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7043E2-EFBA-4C44-BEF7-1DAFDCF44FF5}">
      <dsp:nvSpPr>
        <dsp:cNvPr id="0" name=""/>
        <dsp:cNvSpPr/>
      </dsp:nvSpPr>
      <dsp:spPr>
        <a:xfrm>
          <a:off x="228604" y="2057402"/>
          <a:ext cx="2569183" cy="1510676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Changing Family Relationships</a:t>
          </a:r>
          <a:endParaRPr lang="en-US" sz="2400" kern="1200" dirty="0"/>
        </a:p>
      </dsp:txBody>
      <dsp:txXfrm>
        <a:off x="302349" y="2131147"/>
        <a:ext cx="2421693" cy="13631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5E2D57-DCA9-47CF-8768-176DE8D518E5}">
      <dsp:nvSpPr>
        <dsp:cNvPr id="0" name=""/>
        <dsp:cNvSpPr/>
      </dsp:nvSpPr>
      <dsp:spPr>
        <a:xfrm rot="20515100">
          <a:off x="3129937" y="2826401"/>
          <a:ext cx="1819903" cy="31420"/>
        </a:xfrm>
        <a:custGeom>
          <a:avLst/>
          <a:gdLst/>
          <a:ahLst/>
          <a:cxnLst/>
          <a:rect l="0" t="0" r="0" b="0"/>
          <a:pathLst>
            <a:path>
              <a:moveTo>
                <a:pt x="0" y="15710"/>
              </a:moveTo>
              <a:lnTo>
                <a:pt x="1819903" y="1571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8BFEA7-2815-4E47-BA77-D8F8F7963B4A}">
      <dsp:nvSpPr>
        <dsp:cNvPr id="0" name=""/>
        <dsp:cNvSpPr/>
      </dsp:nvSpPr>
      <dsp:spPr>
        <a:xfrm rot="13972590">
          <a:off x="752509" y="2006814"/>
          <a:ext cx="1899083" cy="31420"/>
        </a:xfrm>
        <a:custGeom>
          <a:avLst/>
          <a:gdLst/>
          <a:ahLst/>
          <a:cxnLst/>
          <a:rect l="0" t="0" r="0" b="0"/>
          <a:pathLst>
            <a:path>
              <a:moveTo>
                <a:pt x="0" y="15710"/>
              </a:moveTo>
              <a:lnTo>
                <a:pt x="1899083" y="1571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8531CC-1654-4BA8-8C27-61BFCD6C264C}">
      <dsp:nvSpPr>
        <dsp:cNvPr id="0" name=""/>
        <dsp:cNvSpPr/>
      </dsp:nvSpPr>
      <dsp:spPr>
        <a:xfrm rot="17045438">
          <a:off x="2246556" y="2065527"/>
          <a:ext cx="1440113" cy="31420"/>
        </a:xfrm>
        <a:custGeom>
          <a:avLst/>
          <a:gdLst/>
          <a:ahLst/>
          <a:cxnLst/>
          <a:rect l="0" t="0" r="0" b="0"/>
          <a:pathLst>
            <a:path>
              <a:moveTo>
                <a:pt x="0" y="15710"/>
              </a:moveTo>
              <a:lnTo>
                <a:pt x="1440113" y="1571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1EC9E5-2FDD-41D5-90FB-9B855C9A551F}">
      <dsp:nvSpPr>
        <dsp:cNvPr id="0" name=""/>
        <dsp:cNvSpPr/>
      </dsp:nvSpPr>
      <dsp:spPr>
        <a:xfrm rot="1302462">
          <a:off x="3048647" y="4138247"/>
          <a:ext cx="3559871" cy="31420"/>
        </a:xfrm>
        <a:custGeom>
          <a:avLst/>
          <a:gdLst/>
          <a:ahLst/>
          <a:cxnLst/>
          <a:rect l="0" t="0" r="0" b="0"/>
          <a:pathLst>
            <a:path>
              <a:moveTo>
                <a:pt x="0" y="15710"/>
              </a:moveTo>
              <a:lnTo>
                <a:pt x="3559871" y="1571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A6DF8E-5FB0-4A7D-A94B-F27D36B7ECD9}">
      <dsp:nvSpPr>
        <dsp:cNvPr id="0" name=""/>
        <dsp:cNvSpPr/>
      </dsp:nvSpPr>
      <dsp:spPr>
        <a:xfrm rot="21198113">
          <a:off x="3161823" y="2992834"/>
          <a:ext cx="3824656" cy="31420"/>
        </a:xfrm>
        <a:custGeom>
          <a:avLst/>
          <a:gdLst/>
          <a:ahLst/>
          <a:cxnLst/>
          <a:rect l="0" t="0" r="0" b="0"/>
          <a:pathLst>
            <a:path>
              <a:moveTo>
                <a:pt x="0" y="15710"/>
              </a:moveTo>
              <a:lnTo>
                <a:pt x="3824656" y="1571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6E9E9D-4628-491A-AA76-4F4BFA3FF4EC}">
      <dsp:nvSpPr>
        <dsp:cNvPr id="0" name=""/>
        <dsp:cNvSpPr/>
      </dsp:nvSpPr>
      <dsp:spPr>
        <a:xfrm rot="905065">
          <a:off x="3143687" y="3649611"/>
          <a:ext cx="1810289" cy="31420"/>
        </a:xfrm>
        <a:custGeom>
          <a:avLst/>
          <a:gdLst/>
          <a:ahLst/>
          <a:cxnLst/>
          <a:rect l="0" t="0" r="0" b="0"/>
          <a:pathLst>
            <a:path>
              <a:moveTo>
                <a:pt x="0" y="15710"/>
              </a:moveTo>
              <a:lnTo>
                <a:pt x="1810289" y="1571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958F4F-87F5-48F4-BF45-A20161CD345F}">
      <dsp:nvSpPr>
        <dsp:cNvPr id="0" name=""/>
        <dsp:cNvSpPr/>
      </dsp:nvSpPr>
      <dsp:spPr>
        <a:xfrm>
          <a:off x="0" y="1589120"/>
          <a:ext cx="5089639" cy="473547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F70406-BE1A-449F-B92F-F0F1F7505ADB}">
      <dsp:nvSpPr>
        <dsp:cNvPr id="0" name=""/>
        <dsp:cNvSpPr/>
      </dsp:nvSpPr>
      <dsp:spPr>
        <a:xfrm>
          <a:off x="4907023" y="3200397"/>
          <a:ext cx="1413541" cy="1773454"/>
        </a:xfrm>
        <a:prstGeom prst="ellipse">
          <a:avLst/>
        </a:prstGeom>
        <a:solidFill>
          <a:schemeClr val="accent5">
            <a:hueOff val="260541"/>
            <a:satOff val="-231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Patrilineal descent and inheritance</a:t>
          </a:r>
          <a:endParaRPr lang="en-US" sz="1500" kern="1200" dirty="0"/>
        </a:p>
      </dsp:txBody>
      <dsp:txXfrm>
        <a:off x="5114031" y="3460113"/>
        <a:ext cx="999525" cy="1254022"/>
      </dsp:txXfrm>
    </dsp:sp>
    <dsp:sp modelId="{BB9BCC31-8D55-47BC-8D25-37DFEA6B619B}">
      <dsp:nvSpPr>
        <dsp:cNvPr id="0" name=""/>
        <dsp:cNvSpPr/>
      </dsp:nvSpPr>
      <dsp:spPr>
        <a:xfrm>
          <a:off x="6964417" y="2285998"/>
          <a:ext cx="1249242" cy="854398"/>
        </a:xfrm>
        <a:prstGeom prst="ellipse">
          <a:avLst/>
        </a:prstGeom>
        <a:solidFill>
          <a:schemeClr val="accent5">
            <a:hueOff val="521082"/>
            <a:satOff val="-4621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Extended family bonds</a:t>
          </a:r>
          <a:endParaRPr lang="en-US" sz="1400" kern="1200" dirty="0"/>
        </a:p>
      </dsp:txBody>
      <dsp:txXfrm>
        <a:off x="7147364" y="2411122"/>
        <a:ext cx="883348" cy="604150"/>
      </dsp:txXfrm>
    </dsp:sp>
    <dsp:sp modelId="{38461B35-6BDD-4D8C-A4EA-B6696B9DDB2B}">
      <dsp:nvSpPr>
        <dsp:cNvPr id="0" name=""/>
        <dsp:cNvSpPr/>
      </dsp:nvSpPr>
      <dsp:spPr>
        <a:xfrm>
          <a:off x="6431023" y="4038603"/>
          <a:ext cx="1939070" cy="2278536"/>
        </a:xfrm>
        <a:prstGeom prst="ellipse">
          <a:avLst/>
        </a:prstGeom>
        <a:solidFill>
          <a:schemeClr val="accent5">
            <a:hueOff val="781623"/>
            <a:satOff val="-6931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Rapid social and economic change</a:t>
          </a:r>
          <a:endParaRPr lang="en-US" sz="1800" kern="1200" dirty="0"/>
        </a:p>
      </dsp:txBody>
      <dsp:txXfrm>
        <a:off x="6714993" y="4372287"/>
        <a:ext cx="1371130" cy="1611168"/>
      </dsp:txXfrm>
    </dsp:sp>
    <dsp:sp modelId="{BBAC4B6A-0A13-4CF4-88E7-D6DFA4513C7D}">
      <dsp:nvSpPr>
        <dsp:cNvPr id="0" name=""/>
        <dsp:cNvSpPr/>
      </dsp:nvSpPr>
      <dsp:spPr>
        <a:xfrm>
          <a:off x="2755398" y="0"/>
          <a:ext cx="1111693" cy="1416509"/>
        </a:xfrm>
        <a:prstGeom prst="ellipse">
          <a:avLst/>
        </a:prstGeom>
        <a:solidFill>
          <a:schemeClr val="accent5">
            <a:hueOff val="1042164"/>
            <a:satOff val="-9241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10% of </a:t>
          </a:r>
          <a:r>
            <a:rPr lang="en-US" sz="1200" b="0" kern="1200" dirty="0" smtClean="0"/>
            <a:t>urbanites have bank </a:t>
          </a:r>
          <a:r>
            <a:rPr lang="en-US" sz="1200" kern="1200" dirty="0" smtClean="0"/>
            <a:t>accounts</a:t>
          </a:r>
          <a:endParaRPr lang="en-US" sz="1200" kern="1200" dirty="0"/>
        </a:p>
      </dsp:txBody>
      <dsp:txXfrm>
        <a:off x="2918202" y="207443"/>
        <a:ext cx="786085" cy="1001623"/>
      </dsp:txXfrm>
    </dsp:sp>
    <dsp:sp modelId="{A63492C1-8AA8-455E-A09D-BE383EF33009}">
      <dsp:nvSpPr>
        <dsp:cNvPr id="0" name=""/>
        <dsp:cNvSpPr/>
      </dsp:nvSpPr>
      <dsp:spPr>
        <a:xfrm>
          <a:off x="0" y="0"/>
          <a:ext cx="1408098" cy="1408107"/>
        </a:xfrm>
        <a:prstGeom prst="ellipse">
          <a:avLst/>
        </a:prstGeom>
        <a:solidFill>
          <a:schemeClr val="accent5">
            <a:hueOff val="1302705"/>
            <a:satOff val="-11552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More than 50% of adults have a phone</a:t>
          </a:r>
          <a:endParaRPr lang="en-US" sz="1400" kern="1200" dirty="0"/>
        </a:p>
      </dsp:txBody>
      <dsp:txXfrm>
        <a:off x="206211" y="206212"/>
        <a:ext cx="995676" cy="995683"/>
      </dsp:txXfrm>
    </dsp:sp>
    <dsp:sp modelId="{EC594417-7C23-46C0-B17B-18072424E341}">
      <dsp:nvSpPr>
        <dsp:cNvPr id="0" name=""/>
        <dsp:cNvSpPr/>
      </dsp:nvSpPr>
      <dsp:spPr>
        <a:xfrm>
          <a:off x="4830817" y="1676396"/>
          <a:ext cx="1712905" cy="1255704"/>
        </a:xfrm>
        <a:prstGeom prst="ellipse">
          <a:avLst/>
        </a:prstGeom>
        <a:solidFill>
          <a:schemeClr val="accent5">
            <a:hueOff val="1563246"/>
            <a:satOff val="-13862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80% are subsistence farmers</a:t>
          </a:r>
          <a:endParaRPr lang="en-US" sz="1600" kern="1200" dirty="0"/>
        </a:p>
      </dsp:txBody>
      <dsp:txXfrm>
        <a:off x="5081666" y="1860290"/>
        <a:ext cx="1211207" cy="8879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98E3B-FD5E-4B42-8B38-8E450C9667FC}">
      <dsp:nvSpPr>
        <dsp:cNvPr id="0" name=""/>
        <dsp:cNvSpPr/>
      </dsp:nvSpPr>
      <dsp:spPr>
        <a:xfrm>
          <a:off x="1004" y="0"/>
          <a:ext cx="2611933" cy="47085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MPESA and others </a:t>
          </a:r>
        </a:p>
      </dsp:txBody>
      <dsp:txXfrm>
        <a:off x="1004" y="0"/>
        <a:ext cx="2611933" cy="1412557"/>
      </dsp:txXfrm>
    </dsp:sp>
    <dsp:sp modelId="{C5EEEE38-44EB-4FD1-BD92-64BDF4DF429C}">
      <dsp:nvSpPr>
        <dsp:cNvPr id="0" name=""/>
        <dsp:cNvSpPr/>
      </dsp:nvSpPr>
      <dsp:spPr>
        <a:xfrm>
          <a:off x="262197" y="1413936"/>
          <a:ext cx="2089546" cy="1419684"/>
        </a:xfrm>
        <a:prstGeom prst="roundRect">
          <a:avLst>
            <a:gd name="adj" fmla="val 10000"/>
          </a:avLst>
        </a:prstGeom>
        <a:solidFill>
          <a:srgbClr val="76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300" kern="1200" dirty="0" smtClean="0"/>
            <a:t>Began 2007</a:t>
          </a:r>
        </a:p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303778" y="1455517"/>
        <a:ext cx="2006384" cy="1336522"/>
      </dsp:txXfrm>
    </dsp:sp>
    <dsp:sp modelId="{58761670-1EF4-4B7C-A7BB-D04806D0CD5B}">
      <dsp:nvSpPr>
        <dsp:cNvPr id="0" name=""/>
        <dsp:cNvSpPr/>
      </dsp:nvSpPr>
      <dsp:spPr>
        <a:xfrm>
          <a:off x="262197" y="3052034"/>
          <a:ext cx="2089546" cy="1419684"/>
        </a:xfrm>
        <a:prstGeom prst="roundRect">
          <a:avLst>
            <a:gd name="adj" fmla="val 10000"/>
          </a:avLst>
        </a:prstGeom>
        <a:solidFill>
          <a:srgbClr val="76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300" kern="1200" dirty="0" smtClean="0"/>
            <a:t>More than 15 million subscribers</a:t>
          </a:r>
          <a:endParaRPr lang="en-US" sz="1300" kern="1200" dirty="0"/>
        </a:p>
      </dsp:txBody>
      <dsp:txXfrm>
        <a:off x="303778" y="3093615"/>
        <a:ext cx="2006384" cy="1336522"/>
      </dsp:txXfrm>
    </dsp:sp>
    <dsp:sp modelId="{1AA9CFFA-1ED9-45A8-B271-7E45E4539C3F}">
      <dsp:nvSpPr>
        <dsp:cNvPr id="0" name=""/>
        <dsp:cNvSpPr/>
      </dsp:nvSpPr>
      <dsp:spPr>
        <a:xfrm>
          <a:off x="2808833" y="0"/>
          <a:ext cx="2611933" cy="47085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Common </a:t>
          </a:r>
          <a:r>
            <a:rPr lang="en-US" sz="2300" kern="1200" dirty="0" smtClean="0"/>
            <a:t>Uses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2808833" y="0"/>
        <a:ext cx="2611933" cy="1412557"/>
      </dsp:txXfrm>
    </dsp:sp>
    <dsp:sp modelId="{37CB490F-84CE-4C2A-A20E-1BC35A2A6FAF}">
      <dsp:nvSpPr>
        <dsp:cNvPr id="0" name=""/>
        <dsp:cNvSpPr/>
      </dsp:nvSpPr>
      <dsp:spPr>
        <a:xfrm>
          <a:off x="3070026" y="1412959"/>
          <a:ext cx="2089546" cy="925036"/>
        </a:xfrm>
        <a:prstGeom prst="roundRect">
          <a:avLst>
            <a:gd name="adj" fmla="val 10000"/>
          </a:avLst>
        </a:prstGeom>
        <a:solidFill>
          <a:srgbClr val="76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300" kern="1200" dirty="0" smtClean="0"/>
            <a:t>Send money to friends and relatives</a:t>
          </a:r>
          <a:endParaRPr lang="en-US" sz="1300" kern="1200" dirty="0"/>
        </a:p>
      </dsp:txBody>
      <dsp:txXfrm>
        <a:off x="3097119" y="1440052"/>
        <a:ext cx="2035360" cy="870850"/>
      </dsp:txXfrm>
    </dsp:sp>
    <dsp:sp modelId="{C40BFF1A-8C35-4D60-824C-C223F33A1318}">
      <dsp:nvSpPr>
        <dsp:cNvPr id="0" name=""/>
        <dsp:cNvSpPr/>
      </dsp:nvSpPr>
      <dsp:spPr>
        <a:xfrm>
          <a:off x="3070026" y="2480309"/>
          <a:ext cx="2089546" cy="925036"/>
        </a:xfrm>
        <a:prstGeom prst="roundRect">
          <a:avLst>
            <a:gd name="adj" fmla="val 10000"/>
          </a:avLst>
        </a:prstGeom>
        <a:solidFill>
          <a:srgbClr val="76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300" kern="1200" dirty="0" smtClean="0"/>
            <a:t>Phone “bank”</a:t>
          </a:r>
          <a:endParaRPr lang="en-US" sz="1300" kern="1200" dirty="0"/>
        </a:p>
      </dsp:txBody>
      <dsp:txXfrm>
        <a:off x="3097119" y="2507402"/>
        <a:ext cx="2035360" cy="870850"/>
      </dsp:txXfrm>
    </dsp:sp>
    <dsp:sp modelId="{1AE31186-20AE-46B6-9997-F48FB24D5CE1}">
      <dsp:nvSpPr>
        <dsp:cNvPr id="0" name=""/>
        <dsp:cNvSpPr/>
      </dsp:nvSpPr>
      <dsp:spPr>
        <a:xfrm>
          <a:off x="3070026" y="3547659"/>
          <a:ext cx="2089546" cy="925036"/>
        </a:xfrm>
        <a:prstGeom prst="roundRect">
          <a:avLst>
            <a:gd name="adj" fmla="val 10000"/>
          </a:avLst>
        </a:prstGeom>
        <a:solidFill>
          <a:srgbClr val="76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300" kern="1200" dirty="0" smtClean="0"/>
            <a:t>Buy / send airtime using mobile phones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3097119" y="3574752"/>
        <a:ext cx="2035360" cy="870850"/>
      </dsp:txXfrm>
    </dsp:sp>
    <dsp:sp modelId="{0FBED404-0A51-4271-BB1E-BFE00FB8582E}">
      <dsp:nvSpPr>
        <dsp:cNvPr id="0" name=""/>
        <dsp:cNvSpPr/>
      </dsp:nvSpPr>
      <dsp:spPr>
        <a:xfrm>
          <a:off x="5616661" y="0"/>
          <a:ext cx="2611933" cy="47085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Uncommon Uses</a:t>
          </a:r>
          <a:endParaRPr lang="en-US" sz="2300" kern="1200" dirty="0"/>
        </a:p>
      </dsp:txBody>
      <dsp:txXfrm>
        <a:off x="5616661" y="0"/>
        <a:ext cx="2611933" cy="1412557"/>
      </dsp:txXfrm>
    </dsp:sp>
    <dsp:sp modelId="{5BEB1950-4168-4BD1-B3CF-EA0365E8217A}">
      <dsp:nvSpPr>
        <dsp:cNvPr id="0" name=""/>
        <dsp:cNvSpPr/>
      </dsp:nvSpPr>
      <dsp:spPr>
        <a:xfrm>
          <a:off x="5867407" y="1429034"/>
          <a:ext cx="2089546" cy="685931"/>
        </a:xfrm>
        <a:prstGeom prst="roundRect">
          <a:avLst>
            <a:gd name="adj" fmla="val 10000"/>
          </a:avLst>
        </a:prstGeom>
        <a:solidFill>
          <a:srgbClr val="76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Pay business partners, suppliers and employees</a:t>
          </a:r>
          <a:endParaRPr lang="en-US" sz="1300" kern="1200" dirty="0"/>
        </a:p>
      </dsp:txBody>
      <dsp:txXfrm>
        <a:off x="5887497" y="1449124"/>
        <a:ext cx="2049366" cy="645751"/>
      </dsp:txXfrm>
    </dsp:sp>
    <dsp:sp modelId="{E5E8C2F4-BAE6-4949-9E3E-B52D1A9A684A}">
      <dsp:nvSpPr>
        <dsp:cNvPr id="0" name=""/>
        <dsp:cNvSpPr/>
      </dsp:nvSpPr>
      <dsp:spPr>
        <a:xfrm>
          <a:off x="5877855" y="2204132"/>
          <a:ext cx="2089546" cy="685931"/>
        </a:xfrm>
        <a:prstGeom prst="roundRect">
          <a:avLst>
            <a:gd name="adj" fmla="val 10000"/>
          </a:avLst>
        </a:prstGeom>
        <a:solidFill>
          <a:srgbClr val="76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smtClean="0"/>
            <a:t>Pay </a:t>
          </a:r>
          <a:r>
            <a:rPr lang="en-US" sz="1300" kern="1200" dirty="0" smtClean="0"/>
            <a:t>fees and bills</a:t>
          </a:r>
          <a:endParaRPr lang="en-US" sz="1300" kern="1200" dirty="0"/>
        </a:p>
      </dsp:txBody>
      <dsp:txXfrm>
        <a:off x="5897945" y="2224222"/>
        <a:ext cx="2049366" cy="645751"/>
      </dsp:txXfrm>
    </dsp:sp>
    <dsp:sp modelId="{CD8E4C6E-0FDD-4249-99A6-C46E786B9A6B}">
      <dsp:nvSpPr>
        <dsp:cNvPr id="0" name=""/>
        <dsp:cNvSpPr/>
      </dsp:nvSpPr>
      <dsp:spPr>
        <a:xfrm>
          <a:off x="5877855" y="2995592"/>
          <a:ext cx="2089546" cy="685931"/>
        </a:xfrm>
        <a:prstGeom prst="roundRect">
          <a:avLst>
            <a:gd name="adj" fmla="val 10000"/>
          </a:avLst>
        </a:prstGeom>
        <a:solidFill>
          <a:srgbClr val="76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Link to banking services, e-commerce</a:t>
          </a:r>
          <a:endParaRPr lang="en-US" sz="1300" kern="1200" dirty="0"/>
        </a:p>
      </dsp:txBody>
      <dsp:txXfrm>
        <a:off x="5897945" y="3015682"/>
        <a:ext cx="2049366" cy="645751"/>
      </dsp:txXfrm>
    </dsp:sp>
    <dsp:sp modelId="{BC6DE9CB-389B-43D8-A9AC-1139BBFA4B4D}">
      <dsp:nvSpPr>
        <dsp:cNvPr id="0" name=""/>
        <dsp:cNvSpPr/>
      </dsp:nvSpPr>
      <dsp:spPr>
        <a:xfrm>
          <a:off x="5877855" y="3787051"/>
          <a:ext cx="2089546" cy="685931"/>
        </a:xfrm>
        <a:prstGeom prst="roundRect">
          <a:avLst>
            <a:gd name="adj" fmla="val 10000"/>
          </a:avLst>
        </a:prstGeom>
        <a:solidFill>
          <a:srgbClr val="76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International partnership </a:t>
          </a:r>
          <a:r>
            <a:rPr lang="en-US" sz="1300" kern="1200" dirty="0" smtClean="0"/>
            <a:t>with Western Union</a:t>
          </a:r>
          <a:endParaRPr lang="en-US" sz="1300" kern="1200" dirty="0"/>
        </a:p>
      </dsp:txBody>
      <dsp:txXfrm>
        <a:off x="5897945" y="3807141"/>
        <a:ext cx="2049366" cy="6457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572E8-1604-4DCC-9698-059CBDDEFF34}">
      <dsp:nvSpPr>
        <dsp:cNvPr id="0" name=""/>
        <dsp:cNvSpPr/>
      </dsp:nvSpPr>
      <dsp:spPr>
        <a:xfrm>
          <a:off x="96" y="1781232"/>
          <a:ext cx="2641707" cy="1860994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CCFA5-8E6C-4EE4-BC80-4C615DEB7869}">
      <dsp:nvSpPr>
        <dsp:cNvPr id="0" name=""/>
        <dsp:cNvSpPr/>
      </dsp:nvSpPr>
      <dsp:spPr>
        <a:xfrm>
          <a:off x="32621" y="3288586"/>
          <a:ext cx="2578256" cy="956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Urgent Needs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/>
            <a:t>Transport,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/>
            <a:t>Food, </a:t>
          </a:r>
          <a:r>
            <a:rPr lang="en-US" sz="2000" i="0" kern="1200" dirty="0" smtClean="0"/>
            <a:t>Medical, Debt, </a:t>
          </a:r>
          <a:r>
            <a:rPr lang="en-US" sz="2000" kern="1200" dirty="0" smtClean="0"/>
            <a:t>Airtime,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/>
            <a:t>School fees</a:t>
          </a:r>
          <a:endParaRPr lang="en-US" sz="2000" kern="1200" dirty="0"/>
        </a:p>
      </dsp:txBody>
      <dsp:txXfrm>
        <a:off x="32621" y="3288586"/>
        <a:ext cx="2578256" cy="956533"/>
      </dsp:txXfrm>
    </dsp:sp>
    <dsp:sp modelId="{3C819F5F-BED0-4A48-8F61-99D8EA33D881}">
      <dsp:nvSpPr>
        <dsp:cNvPr id="0" name=""/>
        <dsp:cNvSpPr/>
      </dsp:nvSpPr>
      <dsp:spPr>
        <a:xfrm>
          <a:off x="2782659" y="17859"/>
          <a:ext cx="2260022" cy="2847350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EE6157-3585-4898-BB50-995098E23FB4}">
      <dsp:nvSpPr>
        <dsp:cNvPr id="0" name=""/>
        <dsp:cNvSpPr/>
      </dsp:nvSpPr>
      <dsp:spPr>
        <a:xfrm>
          <a:off x="3095118" y="2814267"/>
          <a:ext cx="1870860" cy="1917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Everyday Expenses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/>
            <a:t>Food,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/>
            <a:t>Rent, Airtime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/>
            <a:t>School fees </a:t>
          </a:r>
          <a:endParaRPr lang="en-US" sz="2400" kern="1200" dirty="0"/>
        </a:p>
      </dsp:txBody>
      <dsp:txXfrm>
        <a:off x="3095118" y="2814267"/>
        <a:ext cx="1870860" cy="1917744"/>
      </dsp:txXfrm>
    </dsp:sp>
    <dsp:sp modelId="{F1A34D52-7321-4FFF-B4E9-14666A66CAE1}">
      <dsp:nvSpPr>
        <dsp:cNvPr id="0" name=""/>
        <dsp:cNvSpPr/>
      </dsp:nvSpPr>
      <dsp:spPr>
        <a:xfrm>
          <a:off x="5419389" y="1986676"/>
          <a:ext cx="2886410" cy="2075479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E8663-529A-4361-9B69-07144E122B88}">
      <dsp:nvSpPr>
        <dsp:cNvPr id="0" name=""/>
        <dsp:cNvSpPr/>
      </dsp:nvSpPr>
      <dsp:spPr>
        <a:xfrm>
          <a:off x="5572570" y="3654743"/>
          <a:ext cx="2578256" cy="539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Social Payments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/>
            <a:t>Funerals,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0" kern="1200" dirty="0" smtClean="0"/>
            <a:t>Coming of Age</a:t>
          </a:r>
        </a:p>
      </dsp:txBody>
      <dsp:txXfrm>
        <a:off x="5572570" y="3654743"/>
        <a:ext cx="2578256" cy="5398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5D08A-9445-45D9-B952-9F28C1148BD6}">
      <dsp:nvSpPr>
        <dsp:cNvPr id="0" name=""/>
        <dsp:cNvSpPr/>
      </dsp:nvSpPr>
      <dsp:spPr>
        <a:xfrm>
          <a:off x="1142975" y="0"/>
          <a:ext cx="5905500" cy="2362199"/>
        </a:xfrm>
        <a:prstGeom prst="leftRightRibbon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07EE2-6CF4-4887-8265-ACDC30D8A162}">
      <dsp:nvSpPr>
        <dsp:cNvPr id="0" name=""/>
        <dsp:cNvSpPr/>
      </dsp:nvSpPr>
      <dsp:spPr>
        <a:xfrm>
          <a:off x="1870710" y="413384"/>
          <a:ext cx="1948814" cy="115747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Personal/Private</a:t>
          </a: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“Me”</a:t>
          </a:r>
          <a:endParaRPr lang="en-US" sz="1600" kern="1200" dirty="0"/>
        </a:p>
      </dsp:txBody>
      <dsp:txXfrm>
        <a:off x="1870710" y="413384"/>
        <a:ext cx="1948814" cy="1157478"/>
      </dsp:txXfrm>
    </dsp:sp>
    <dsp:sp modelId="{24A08C99-F49D-4D55-8373-6E7D0BD970C3}">
      <dsp:nvSpPr>
        <dsp:cNvPr id="0" name=""/>
        <dsp:cNvSpPr/>
      </dsp:nvSpPr>
      <dsp:spPr>
        <a:xfrm>
          <a:off x="4114800" y="791336"/>
          <a:ext cx="2303145" cy="115747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Collective/Group</a:t>
          </a: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“Us”</a:t>
          </a:r>
          <a:endParaRPr lang="en-US" sz="1600" kern="1200" dirty="0"/>
        </a:p>
      </dsp:txBody>
      <dsp:txXfrm>
        <a:off x="4114800" y="791336"/>
        <a:ext cx="2303145" cy="11574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804B9B-91D2-4518-9145-ED47171B828A}">
      <dsp:nvSpPr>
        <dsp:cNvPr id="0" name=""/>
        <dsp:cNvSpPr/>
      </dsp:nvSpPr>
      <dsp:spPr>
        <a:xfrm>
          <a:off x="0" y="48533"/>
          <a:ext cx="8229600" cy="844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</a:rPr>
            <a:t>In the past year….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41230" y="89763"/>
        <a:ext cx="8147140" cy="762133"/>
      </dsp:txXfrm>
    </dsp:sp>
    <dsp:sp modelId="{F03B3A04-F37A-45BD-AE30-477C26DB11DF}">
      <dsp:nvSpPr>
        <dsp:cNvPr id="0" name=""/>
        <dsp:cNvSpPr/>
      </dsp:nvSpPr>
      <dsp:spPr>
        <a:xfrm>
          <a:off x="0" y="893127"/>
          <a:ext cx="8229600" cy="1117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smtClean="0"/>
            <a:t>To whom do you send money?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smtClean="0"/>
            <a:t>From whom do you receive money?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600" kern="1200" dirty="0" smtClean="0"/>
        </a:p>
      </dsp:txBody>
      <dsp:txXfrm>
        <a:off x="0" y="893127"/>
        <a:ext cx="8229600" cy="1117800"/>
      </dsp:txXfrm>
    </dsp:sp>
    <dsp:sp modelId="{E8D8EA6D-7B92-4437-81C5-6024A0DFAC77}">
      <dsp:nvSpPr>
        <dsp:cNvPr id="0" name=""/>
        <dsp:cNvSpPr/>
      </dsp:nvSpPr>
      <dsp:spPr>
        <a:xfrm>
          <a:off x="0" y="2010927"/>
          <a:ext cx="8229600" cy="844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kern="1200" dirty="0" smtClean="0">
              <a:solidFill>
                <a:schemeClr val="bg1"/>
              </a:solidFill>
            </a:rPr>
            <a:t>5-9 persons 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>
        <a:off x="41230" y="2052157"/>
        <a:ext cx="8147140" cy="762133"/>
      </dsp:txXfrm>
    </dsp:sp>
    <dsp:sp modelId="{2C678151-5B72-425D-ADB6-9190AA951FA9}">
      <dsp:nvSpPr>
        <dsp:cNvPr id="0" name=""/>
        <dsp:cNvSpPr/>
      </dsp:nvSpPr>
      <dsp:spPr>
        <a:xfrm>
          <a:off x="0" y="2855520"/>
          <a:ext cx="8229600" cy="959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smtClean="0"/>
            <a:t>Kin, friends</a:t>
          </a:r>
          <a:endParaRPr lang="en-US" sz="1600" kern="1200" dirty="0"/>
        </a:p>
      </dsp:txBody>
      <dsp:txXfrm>
        <a:off x="0" y="2855520"/>
        <a:ext cx="8229600" cy="959877"/>
      </dsp:txXfrm>
    </dsp:sp>
    <dsp:sp modelId="{E3CDEA92-6D85-4F9C-9197-5CD0766A9CC4}">
      <dsp:nvSpPr>
        <dsp:cNvPr id="0" name=""/>
        <dsp:cNvSpPr/>
      </dsp:nvSpPr>
      <dsp:spPr>
        <a:xfrm>
          <a:off x="0" y="3815397"/>
          <a:ext cx="8229600" cy="844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</a:rPr>
            <a:t>Repeat questionnaire with MM partners 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41230" y="3856627"/>
        <a:ext cx="8147140" cy="7621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CD948-E15C-4C2A-BFB9-BEE2EA17FEA6}">
      <dsp:nvSpPr>
        <dsp:cNvPr id="0" name=""/>
        <dsp:cNvSpPr/>
      </dsp:nvSpPr>
      <dsp:spPr>
        <a:xfrm>
          <a:off x="1382968" y="1215926"/>
          <a:ext cx="3681710" cy="36817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700" kern="1200" dirty="0" smtClean="0"/>
            <a:t>MM networks show “</a:t>
          </a:r>
          <a:r>
            <a:rPr lang="en-US" sz="2700" b="1" kern="1200" dirty="0" smtClean="0"/>
            <a:t>uterine kinship”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700" b="1" kern="1200" dirty="0" smtClean="0"/>
            <a:t>--Margery Wolf, 1972 </a:t>
          </a:r>
          <a:endParaRPr lang="en-US" sz="2700" kern="1200" dirty="0" smtClean="0"/>
        </a:p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1922142" y="1755100"/>
        <a:ext cx="2603362" cy="2603362"/>
      </dsp:txXfrm>
    </dsp:sp>
    <dsp:sp modelId="{99DDE470-FDC0-4E98-9FC6-F37503913376}">
      <dsp:nvSpPr>
        <dsp:cNvPr id="0" name=""/>
        <dsp:cNvSpPr/>
      </dsp:nvSpPr>
      <dsp:spPr>
        <a:xfrm>
          <a:off x="4559944" y="3124192"/>
          <a:ext cx="1840855" cy="184085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kern="1200" dirty="0" smtClean="0"/>
            <a:t>Men and women participate equally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4829531" y="3393779"/>
        <a:ext cx="1301681" cy="1301681"/>
      </dsp:txXfrm>
    </dsp:sp>
    <dsp:sp modelId="{E513FB29-C492-447E-8C5A-F989816B787D}">
      <dsp:nvSpPr>
        <dsp:cNvPr id="0" name=""/>
        <dsp:cNvSpPr/>
      </dsp:nvSpPr>
      <dsp:spPr>
        <a:xfrm>
          <a:off x="4089110" y="0"/>
          <a:ext cx="1840855" cy="184085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500" kern="1200" dirty="0" smtClean="0"/>
            <a:t>Expands to relatives often on mother’s side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4358697" y="269587"/>
        <a:ext cx="1301681" cy="1301681"/>
      </dsp:txXfrm>
    </dsp:sp>
    <dsp:sp modelId="{B5BFA716-82C2-4A8F-A136-23EE3456166F}">
      <dsp:nvSpPr>
        <dsp:cNvPr id="0" name=""/>
        <dsp:cNvSpPr/>
      </dsp:nvSpPr>
      <dsp:spPr>
        <a:xfrm>
          <a:off x="152389" y="373912"/>
          <a:ext cx="1840855" cy="184085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500" kern="1200" dirty="0" smtClean="0"/>
            <a:t>Based on mothers, their children and grandchildren</a:t>
          </a:r>
          <a:endParaRPr lang="en-US" sz="1500" kern="1200" dirty="0"/>
        </a:p>
      </dsp:txBody>
      <dsp:txXfrm>
        <a:off x="421976" y="643499"/>
        <a:ext cx="1301681" cy="1301681"/>
      </dsp:txXfrm>
    </dsp:sp>
    <dsp:sp modelId="{B306E479-56ED-4ECD-B9FF-1635E57EA423}">
      <dsp:nvSpPr>
        <dsp:cNvPr id="0" name=""/>
        <dsp:cNvSpPr/>
      </dsp:nvSpPr>
      <dsp:spPr>
        <a:xfrm>
          <a:off x="2185767" y="4621857"/>
          <a:ext cx="1840855" cy="184085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500" kern="1200" dirty="0" smtClean="0"/>
            <a:t>Includes close friends</a:t>
          </a:r>
          <a:endParaRPr lang="en-US" sz="1500" kern="1200" dirty="0"/>
        </a:p>
      </dsp:txBody>
      <dsp:txXfrm>
        <a:off x="2455354" y="4891444"/>
        <a:ext cx="1301681" cy="1301681"/>
      </dsp:txXfrm>
    </dsp:sp>
    <dsp:sp modelId="{28D81026-705D-4898-9C69-4ADDCDBED2E9}">
      <dsp:nvSpPr>
        <dsp:cNvPr id="0" name=""/>
        <dsp:cNvSpPr/>
      </dsp:nvSpPr>
      <dsp:spPr>
        <a:xfrm>
          <a:off x="0" y="4038604"/>
          <a:ext cx="1840855" cy="184085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500" kern="1200" dirty="0" smtClean="0"/>
            <a:t>Contrast with patrilineal claims to tangible resources</a:t>
          </a:r>
          <a:endParaRPr lang="en-US" sz="1500" kern="1200" dirty="0"/>
        </a:p>
      </dsp:txBody>
      <dsp:txXfrm>
        <a:off x="269587" y="4308191"/>
        <a:ext cx="1301681" cy="1301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9C408-6872-4596-9E23-2DE4D1161A34}" type="datetimeFigureOut">
              <a:rPr lang="en-US" smtClean="0"/>
              <a:t>12/5/2012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2496F-5F19-440E-A2CE-88E3F5710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0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2496F-5F19-440E-A2CE-88E3F57106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48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D4A8-2526-4875-95D8-19A3BA14323F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3A48-E547-491E-946A-BC6B1F0EEC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D4A8-2526-4875-95D8-19A3BA14323F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3A48-E547-491E-946A-BC6B1F0EE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D4A8-2526-4875-95D8-19A3BA14323F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3A48-E547-491E-946A-BC6B1F0EE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D4A8-2526-4875-95D8-19A3BA14323F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3A48-E547-491E-946A-BC6B1F0EE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D4A8-2526-4875-95D8-19A3BA14323F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0463A48-E547-491E-946A-BC6B1F0EE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D4A8-2526-4875-95D8-19A3BA14323F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3A48-E547-491E-946A-BC6B1F0EE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D4A8-2526-4875-95D8-19A3BA14323F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3A48-E547-491E-946A-BC6B1F0EE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D4A8-2526-4875-95D8-19A3BA14323F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3A48-E547-491E-946A-BC6B1F0EE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D4A8-2526-4875-95D8-19A3BA14323F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3A48-E547-491E-946A-BC6B1F0EE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D4A8-2526-4875-95D8-19A3BA14323F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3A48-E547-491E-946A-BC6B1F0EE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D4A8-2526-4875-95D8-19A3BA14323F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3A48-E547-491E-946A-BC6B1F0EE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05ED4A8-2526-4875-95D8-19A3BA14323F}" type="datetimeFigureOut">
              <a:rPr lang="en-US" smtClean="0"/>
              <a:pPr/>
              <a:t>12/5/2012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0463A48-E547-491E-946A-BC6B1F0EE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Families, Groups and Mobile Money in Kenya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05000"/>
            <a:ext cx="5108171" cy="3828011"/>
          </a:xfrm>
        </p:spPr>
      </p:pic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0" y="1371600"/>
            <a:ext cx="4038600" cy="5334000"/>
          </a:xfrm>
        </p:spPr>
        <p:txBody>
          <a:bodyPr>
            <a:normAutofit fontScale="25000" lnSpcReduction="20000"/>
          </a:bodyPr>
          <a:lstStyle/>
          <a:p>
            <a:pPr marL="137160" indent="0">
              <a:buNone/>
            </a:pPr>
            <a:r>
              <a:rPr lang="en-US" sz="5600" b="1" dirty="0" err="1"/>
              <a:t>Sibel</a:t>
            </a:r>
            <a:r>
              <a:rPr lang="en-US" sz="5600" b="1" dirty="0"/>
              <a:t> </a:t>
            </a:r>
            <a:r>
              <a:rPr lang="en-US" sz="5600" b="1" dirty="0" err="1" smtClean="0"/>
              <a:t>Kusimba</a:t>
            </a:r>
            <a:endParaRPr lang="en-US" sz="5600" b="1" dirty="0" smtClean="0"/>
          </a:p>
          <a:p>
            <a:pPr marL="585216" lvl="1" indent="0">
              <a:buNone/>
            </a:pPr>
            <a:r>
              <a:rPr lang="en-US" sz="5600" b="1" dirty="0" smtClean="0"/>
              <a:t>Northern Illinois University </a:t>
            </a:r>
            <a:endParaRPr lang="en-US" sz="5600" b="1" dirty="0"/>
          </a:p>
          <a:p>
            <a:pPr marL="137160" indent="0">
              <a:buNone/>
            </a:pPr>
            <a:endParaRPr lang="en-US" sz="5600" b="1" dirty="0"/>
          </a:p>
          <a:p>
            <a:pPr marL="137160" indent="0">
              <a:buNone/>
            </a:pPr>
            <a:r>
              <a:rPr lang="en-US" sz="5600" b="1" dirty="0" err="1"/>
              <a:t>Harpieth</a:t>
            </a:r>
            <a:r>
              <a:rPr lang="en-US" sz="5600" b="1" dirty="0"/>
              <a:t> </a:t>
            </a:r>
            <a:r>
              <a:rPr lang="en-US" sz="5600" b="1" dirty="0" err="1" smtClean="0"/>
              <a:t>Chaggar</a:t>
            </a:r>
            <a:endParaRPr lang="en-US" sz="5600" b="1" dirty="0" smtClean="0"/>
          </a:p>
          <a:p>
            <a:pPr marL="585216" lvl="1" indent="0">
              <a:buNone/>
            </a:pPr>
            <a:r>
              <a:rPr lang="en-US" sz="5600" b="1" dirty="0" err="1" smtClean="0"/>
              <a:t>Maseno</a:t>
            </a:r>
            <a:r>
              <a:rPr lang="en-US" sz="5600" b="1" dirty="0" smtClean="0"/>
              <a:t> University</a:t>
            </a:r>
            <a:endParaRPr lang="en-US" sz="5600" b="1" dirty="0"/>
          </a:p>
          <a:p>
            <a:pPr marL="137160" indent="0">
              <a:buNone/>
            </a:pPr>
            <a:endParaRPr lang="en-US" sz="5600" b="1" dirty="0"/>
          </a:p>
          <a:p>
            <a:pPr marL="137160" indent="0">
              <a:buNone/>
            </a:pPr>
            <a:r>
              <a:rPr lang="en-US" sz="5600" b="1" dirty="0"/>
              <a:t>Brenda </a:t>
            </a:r>
            <a:r>
              <a:rPr lang="en-US" sz="5600" b="1" dirty="0" err="1" smtClean="0"/>
              <a:t>Kingi</a:t>
            </a:r>
            <a:endParaRPr lang="en-US" sz="5600" b="1" dirty="0" smtClean="0"/>
          </a:p>
          <a:p>
            <a:pPr marL="585216" lvl="1" indent="0">
              <a:buNone/>
            </a:pPr>
            <a:r>
              <a:rPr lang="en-US" sz="5600" b="1" dirty="0" smtClean="0"/>
              <a:t>Resident</a:t>
            </a:r>
            <a:r>
              <a:rPr lang="en-US" sz="5600" b="1" dirty="0"/>
              <a:t>, </a:t>
            </a:r>
            <a:r>
              <a:rPr lang="en-US" sz="5600" b="1" dirty="0" err="1" smtClean="0"/>
              <a:t>Tezo</a:t>
            </a:r>
            <a:endParaRPr lang="en-US" sz="5600" b="1" dirty="0"/>
          </a:p>
          <a:p>
            <a:pPr marL="137160" indent="0">
              <a:buNone/>
            </a:pPr>
            <a:endParaRPr lang="en-US" sz="5600" b="1" dirty="0"/>
          </a:p>
          <a:p>
            <a:pPr marL="137160" indent="0">
              <a:buNone/>
            </a:pPr>
            <a:r>
              <a:rPr lang="en-US" sz="5600" b="1" dirty="0" smtClean="0"/>
              <a:t>Gabriel </a:t>
            </a:r>
            <a:r>
              <a:rPr lang="en-US" sz="5600" b="1" dirty="0" err="1" smtClean="0"/>
              <a:t>Kunyu</a:t>
            </a:r>
            <a:endParaRPr lang="en-US" sz="5600" b="1" dirty="0" smtClean="0"/>
          </a:p>
          <a:p>
            <a:pPr marL="585216" lvl="1" indent="0">
              <a:buNone/>
            </a:pPr>
            <a:r>
              <a:rPr lang="en-US" sz="5600" b="1" dirty="0" err="1" smtClean="0"/>
              <a:t>Egerton</a:t>
            </a:r>
            <a:r>
              <a:rPr lang="en-US" sz="5600" b="1" dirty="0" smtClean="0"/>
              <a:t> University</a:t>
            </a:r>
          </a:p>
          <a:p>
            <a:pPr marL="137160" indent="0">
              <a:buNone/>
            </a:pPr>
            <a:endParaRPr lang="en-US" sz="5600" b="1" dirty="0"/>
          </a:p>
          <a:p>
            <a:pPr marL="137160" indent="0">
              <a:buNone/>
            </a:pPr>
            <a:r>
              <a:rPr lang="en-US" sz="5600" b="1" dirty="0"/>
              <a:t>Mercy </a:t>
            </a:r>
            <a:r>
              <a:rPr lang="en-US" sz="5600" b="1" dirty="0" err="1" smtClean="0"/>
              <a:t>Masika</a:t>
            </a:r>
            <a:endParaRPr lang="en-US" sz="5600" b="1" dirty="0" smtClean="0"/>
          </a:p>
          <a:p>
            <a:pPr marL="585216" lvl="1" indent="0">
              <a:buNone/>
            </a:pPr>
            <a:r>
              <a:rPr lang="en-US" sz="5600" b="1" dirty="0" smtClean="0"/>
              <a:t>Resident</a:t>
            </a:r>
            <a:r>
              <a:rPr lang="en-US" sz="5600" b="1" dirty="0"/>
              <a:t>, </a:t>
            </a:r>
            <a:r>
              <a:rPr lang="en-US" sz="5600" b="1" dirty="0" err="1" smtClean="0"/>
              <a:t>Naitiri</a:t>
            </a:r>
            <a:endParaRPr lang="en-US" sz="5600" b="1" dirty="0" smtClean="0"/>
          </a:p>
          <a:p>
            <a:pPr marL="585216" lvl="1" indent="0">
              <a:buNone/>
            </a:pPr>
            <a:endParaRPr lang="en-US" sz="5600" b="1" dirty="0"/>
          </a:p>
          <a:p>
            <a:pPr marL="137160" indent="0">
              <a:buNone/>
            </a:pPr>
            <a:r>
              <a:rPr lang="en-US" sz="5600" b="1" dirty="0"/>
              <a:t>Andrew </a:t>
            </a:r>
            <a:r>
              <a:rPr lang="en-US" sz="5600" b="1" dirty="0" err="1" smtClean="0"/>
              <a:t>Nakhisa</a:t>
            </a:r>
            <a:endParaRPr lang="en-US" sz="5600" b="1" dirty="0" smtClean="0"/>
          </a:p>
          <a:p>
            <a:pPr marL="585216" lvl="1" indent="0">
              <a:buNone/>
            </a:pPr>
            <a:r>
              <a:rPr lang="en-US" sz="5600" b="1" dirty="0" err="1" smtClean="0"/>
              <a:t>Moi</a:t>
            </a:r>
            <a:r>
              <a:rPr lang="en-US" sz="5600" b="1" dirty="0" smtClean="0"/>
              <a:t> </a:t>
            </a:r>
            <a:r>
              <a:rPr lang="en-US" sz="5600" b="1" dirty="0"/>
              <a:t>Girls School, </a:t>
            </a:r>
            <a:r>
              <a:rPr lang="en-US" sz="5600" b="1" dirty="0" err="1" smtClean="0"/>
              <a:t>Kamusinga</a:t>
            </a:r>
            <a:r>
              <a:rPr lang="en-US" sz="5600" b="1" dirty="0" smtClean="0"/>
              <a:t>, and Kenyatta University</a:t>
            </a:r>
            <a:endParaRPr lang="en-US" sz="5600" b="1" dirty="0"/>
          </a:p>
          <a:p>
            <a:pPr marL="137160" indent="0">
              <a:buNone/>
            </a:pPr>
            <a:endParaRPr lang="en-US" sz="5600" b="1" dirty="0"/>
          </a:p>
          <a:p>
            <a:pPr marL="137160" indent="0">
              <a:buNone/>
            </a:pPr>
            <a:r>
              <a:rPr lang="en-US" sz="5600" b="1" dirty="0"/>
              <a:t>Brian </a:t>
            </a:r>
            <a:r>
              <a:rPr lang="en-US" sz="5600" b="1" dirty="0" err="1" smtClean="0"/>
              <a:t>Njalale</a:t>
            </a:r>
            <a:endParaRPr lang="en-US" sz="5600" b="1" dirty="0" smtClean="0"/>
          </a:p>
          <a:p>
            <a:pPr marL="585216" lvl="1" indent="0">
              <a:buNone/>
            </a:pPr>
            <a:r>
              <a:rPr lang="en-US" sz="5600" b="1" dirty="0" err="1" smtClean="0"/>
              <a:t>Moi</a:t>
            </a:r>
            <a:r>
              <a:rPr lang="en-US" sz="5600" b="1" dirty="0" smtClean="0"/>
              <a:t> </a:t>
            </a:r>
            <a:r>
              <a:rPr lang="en-US" sz="5600" b="1" dirty="0"/>
              <a:t>University</a:t>
            </a:r>
          </a:p>
          <a:p>
            <a:pPr marL="137160" indent="0">
              <a:buNone/>
            </a:pPr>
            <a:endParaRPr lang="en-US" sz="5600" b="1" dirty="0"/>
          </a:p>
          <a:p>
            <a:pPr marL="137160" lvl="1" indent="0">
              <a:buClr>
                <a:schemeClr val="tx1">
                  <a:shade val="95000"/>
                </a:schemeClr>
              </a:buClr>
              <a:buSzPct val="65000"/>
              <a:buNone/>
            </a:pPr>
            <a:r>
              <a:rPr lang="en-US" sz="5600" b="1" u="sng" dirty="0"/>
              <a:t>Social Network </a:t>
            </a:r>
            <a:r>
              <a:rPr lang="en-US" sz="5600" b="1" u="sng" dirty="0" smtClean="0"/>
              <a:t>Analysis:  </a:t>
            </a:r>
            <a:endParaRPr lang="en-US" sz="5600" b="1" u="sng" dirty="0"/>
          </a:p>
          <a:p>
            <a:pPr marL="137160" indent="0">
              <a:buNone/>
            </a:pPr>
            <a:r>
              <a:rPr lang="en-US" sz="5600" b="1" dirty="0" smtClean="0"/>
              <a:t>Elizabeth Gross</a:t>
            </a:r>
            <a:endParaRPr lang="en-US" sz="5600" b="1" dirty="0"/>
          </a:p>
          <a:p>
            <a:pPr marL="585216" lvl="1" indent="0">
              <a:buNone/>
            </a:pPr>
            <a:r>
              <a:rPr lang="en-US" sz="5600" b="1" dirty="0" smtClean="0"/>
              <a:t>University </a:t>
            </a:r>
            <a:r>
              <a:rPr lang="en-US" sz="5600" b="1" dirty="0"/>
              <a:t>of </a:t>
            </a:r>
            <a:r>
              <a:rPr lang="en-US" sz="5600" b="1" dirty="0" smtClean="0"/>
              <a:t>Illinois-Chicago 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7772400" cy="116205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Personal/Private = “Me”</a:t>
            </a:r>
            <a:endParaRPr lang="en-US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37160" indent="0">
              <a:buNone/>
            </a:pPr>
            <a:endParaRPr lang="en-US" dirty="0"/>
          </a:p>
          <a:p>
            <a:pPr marL="137160" indent="0">
              <a:buNone/>
            </a:pPr>
            <a:endParaRPr lang="en-US" dirty="0" smtClean="0"/>
          </a:p>
          <a:p>
            <a:pPr marL="137160" indent="0">
              <a:buNone/>
            </a:pPr>
            <a:endParaRPr lang="en-US" dirty="0"/>
          </a:p>
          <a:p>
            <a:pPr marL="137160" indent="0">
              <a:buNone/>
            </a:pPr>
            <a:r>
              <a:rPr lang="en-US" dirty="0" smtClean="0"/>
              <a:t>Individual /private decisions regarding spending, saving, family remittances </a:t>
            </a:r>
          </a:p>
          <a:p>
            <a:pPr marL="137160" indent="0">
              <a:buNone/>
            </a:pPr>
            <a:endParaRPr lang="en-US" dirty="0" smtClean="0"/>
          </a:p>
          <a:p>
            <a:pPr marL="137160" indent="0">
              <a:buNone/>
            </a:pPr>
            <a:r>
              <a:rPr lang="en-US" dirty="0" smtClean="0"/>
              <a:t>“Empowerment of Women” </a:t>
            </a:r>
          </a:p>
          <a:p>
            <a:pPr marL="137160" indent="0">
              <a:buNone/>
            </a:pPr>
            <a:endParaRPr lang="en-US" dirty="0"/>
          </a:p>
          <a:p>
            <a:pPr marL="137160" indent="0">
              <a:buNone/>
            </a:pPr>
            <a:endParaRPr lang="en-US" dirty="0" smtClean="0"/>
          </a:p>
          <a:p>
            <a:pPr marL="137160" indent="0">
              <a:buNone/>
            </a:pPr>
            <a:r>
              <a:rPr lang="en-US" dirty="0" smtClean="0"/>
              <a:t>International Remittances – “Broker” role </a:t>
            </a:r>
            <a:endParaRPr lang="en-US" dirty="0"/>
          </a:p>
        </p:txBody>
      </p:sp>
      <p:pic>
        <p:nvPicPr>
          <p:cNvPr id="11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2900" y="21717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533976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Network Analysis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0013702"/>
              </p:ext>
            </p:extLst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789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/>
          <a:lstStyle/>
          <a:p>
            <a:r>
              <a:rPr lang="en-US" dirty="0" err="1" smtClean="0"/>
              <a:t>Atieno</a:t>
            </a:r>
            <a:r>
              <a:rPr lang="en-US" dirty="0" smtClean="0"/>
              <a:t> Family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7391400" cy="5377094"/>
          </a:xfrm>
        </p:spPr>
      </p:pic>
    </p:spTree>
    <p:extLst>
      <p:ext uri="{BB962C8B-B14F-4D97-AF65-F5344CB8AC3E}">
        <p14:creationId xmlns:p14="http://schemas.microsoft.com/office/powerpoint/2010/main" val="19529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err="1" smtClean="0"/>
              <a:t>Juma</a:t>
            </a:r>
            <a:r>
              <a:rPr lang="en-US" dirty="0" smtClean="0"/>
              <a:t> Family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90600"/>
            <a:ext cx="6477000" cy="5673462"/>
          </a:xfrm>
        </p:spPr>
      </p:pic>
    </p:spTree>
    <p:extLst>
      <p:ext uri="{BB962C8B-B14F-4D97-AF65-F5344CB8AC3E}">
        <p14:creationId xmlns:p14="http://schemas.microsoft.com/office/powerpoint/2010/main" val="316156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Juma</a:t>
            </a:r>
            <a:r>
              <a:rPr lang="en-US" dirty="0" smtClean="0"/>
              <a:t> Family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GEneration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Types of Kin</a:t>
            </a:r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419574"/>
            <a:ext cx="4041775" cy="3649214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20291"/>
            <a:ext cx="4040188" cy="3647781"/>
          </a:xfrm>
        </p:spPr>
      </p:pic>
    </p:spTree>
    <p:extLst>
      <p:ext uri="{BB962C8B-B14F-4D97-AF65-F5344CB8AC3E}">
        <p14:creationId xmlns:p14="http://schemas.microsoft.com/office/powerpoint/2010/main" val="118153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Sides of the Family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Maternal ties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Paternal 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63023"/>
            <a:ext cx="4040188" cy="3562316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38400"/>
            <a:ext cx="4171922" cy="3581400"/>
          </a:xfrm>
        </p:spPr>
      </p:pic>
    </p:spTree>
    <p:extLst>
      <p:ext uri="{BB962C8B-B14F-4D97-AF65-F5344CB8AC3E}">
        <p14:creationId xmlns:p14="http://schemas.microsoft.com/office/powerpoint/2010/main" val="250607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52425297"/>
              </p:ext>
            </p:extLst>
          </p:nvPr>
        </p:nvGraphicFramePr>
        <p:xfrm>
          <a:off x="1447800" y="152400"/>
          <a:ext cx="6400800" cy="6462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381000" y="172084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914400"/>
            <a:ext cx="365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“Us”: Family Associations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500"/>
            <a:ext cx="4572000" cy="4572000"/>
          </a:xfrm>
        </p:spPr>
      </p:pic>
      <p:pic>
        <p:nvPicPr>
          <p:cNvPr id="4098" name="Picture 2" descr="C:\Users\T20SBK1\Downloads\IMG_0672_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1940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7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ROSCAs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7239000" cy="5429250"/>
          </a:xfrm>
        </p:spPr>
      </p:pic>
    </p:spTree>
    <p:extLst>
      <p:ext uri="{BB962C8B-B14F-4D97-AF65-F5344CB8AC3E}">
        <p14:creationId xmlns:p14="http://schemas.microsoft.com/office/powerpoint/2010/main" val="64017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IMG_1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219200"/>
            <a:ext cx="7391400" cy="554403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09600"/>
            <a:ext cx="8077200" cy="48895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The Future of Mobile Money: ROSCAs and Family Associations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3637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442482241"/>
              </p:ext>
            </p:extLst>
          </p:nvPr>
        </p:nvGraphicFramePr>
        <p:xfrm>
          <a:off x="533400" y="457200"/>
          <a:ext cx="77724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65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Locations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429000" cy="4602163"/>
          </a:xfrm>
        </p:spPr>
        <p:txBody>
          <a:bodyPr/>
          <a:lstStyle/>
          <a:p>
            <a:r>
              <a:rPr lang="en-US" dirty="0"/>
              <a:t>Western Kenya: </a:t>
            </a:r>
          </a:p>
          <a:p>
            <a:pPr lvl="1"/>
            <a:r>
              <a:rPr lang="en-US" dirty="0" err="1" smtClean="0"/>
              <a:t>Kimilili</a:t>
            </a:r>
            <a:r>
              <a:rPr lang="en-US" dirty="0" smtClean="0"/>
              <a:t>, </a:t>
            </a:r>
            <a:r>
              <a:rPr lang="en-US" dirty="0" err="1" smtClean="0"/>
              <a:t>Bungoma</a:t>
            </a:r>
            <a:r>
              <a:rPr lang="en-US" dirty="0" smtClean="0"/>
              <a:t> County</a:t>
            </a:r>
            <a:endParaRPr lang="en-US" dirty="0"/>
          </a:p>
          <a:p>
            <a:pPr lvl="1"/>
            <a:r>
              <a:rPr lang="en-US" dirty="0" err="1" smtClean="0"/>
              <a:t>Naitiri</a:t>
            </a:r>
            <a:r>
              <a:rPr lang="en-US" dirty="0" smtClean="0"/>
              <a:t>, </a:t>
            </a:r>
            <a:r>
              <a:rPr lang="en-US" dirty="0" err="1" smtClean="0"/>
              <a:t>Bungoma</a:t>
            </a:r>
            <a:r>
              <a:rPr lang="en-US" dirty="0" smtClean="0"/>
              <a:t> County</a:t>
            </a:r>
            <a:endParaRPr lang="en-US" dirty="0"/>
          </a:p>
          <a:p>
            <a:pPr lvl="1"/>
            <a:r>
              <a:rPr lang="en-US" dirty="0" err="1" smtClean="0"/>
              <a:t>Kitale</a:t>
            </a:r>
            <a:r>
              <a:rPr lang="en-US" dirty="0" smtClean="0"/>
              <a:t>, Trans-</a:t>
            </a:r>
            <a:r>
              <a:rPr lang="en-US" dirty="0" err="1" smtClean="0"/>
              <a:t>Nzoia</a:t>
            </a:r>
            <a:r>
              <a:rPr lang="en-US" dirty="0" smtClean="0"/>
              <a:t> County</a:t>
            </a:r>
            <a:endParaRPr lang="en-US" dirty="0"/>
          </a:p>
          <a:p>
            <a:r>
              <a:rPr lang="en-US" dirty="0"/>
              <a:t>Coast Province: </a:t>
            </a:r>
          </a:p>
          <a:p>
            <a:pPr lvl="1"/>
            <a:r>
              <a:rPr lang="en-US" dirty="0" err="1" smtClean="0"/>
              <a:t>Tezo</a:t>
            </a:r>
            <a:r>
              <a:rPr lang="en-US" dirty="0" smtClean="0"/>
              <a:t>, </a:t>
            </a:r>
            <a:r>
              <a:rPr lang="en-US" dirty="0" err="1" smtClean="0"/>
              <a:t>Kilifi</a:t>
            </a:r>
            <a:r>
              <a:rPr lang="en-US" dirty="0" smtClean="0"/>
              <a:t> County </a:t>
            </a:r>
          </a:p>
          <a:p>
            <a:pPr lvl="1"/>
            <a:endParaRPr lang="en-US" dirty="0"/>
          </a:p>
          <a:p>
            <a:r>
              <a:rPr lang="en-US" dirty="0"/>
              <a:t>USA: Immigrants from Western Kenya in </a:t>
            </a:r>
            <a:r>
              <a:rPr lang="en-US" dirty="0" smtClean="0"/>
              <a:t>Chicago, Kansas, and </a:t>
            </a:r>
            <a:r>
              <a:rPr lang="en-US" dirty="0"/>
              <a:t>Philadelphia</a:t>
            </a:r>
          </a:p>
          <a:p>
            <a:pPr lvl="1"/>
            <a:endParaRPr lang="en-US" dirty="0"/>
          </a:p>
          <a:p>
            <a:r>
              <a:rPr lang="en-US" dirty="0"/>
              <a:t>Collected between </a:t>
            </a:r>
            <a:r>
              <a:rPr lang="en-US" dirty="0" smtClean="0"/>
              <a:t>50-100 </a:t>
            </a:r>
            <a:r>
              <a:rPr lang="en-US" dirty="0"/>
              <a:t>questionnaires in each study area </a:t>
            </a:r>
          </a:p>
          <a:p>
            <a:r>
              <a:rPr lang="en-US" dirty="0"/>
              <a:t>Interviews with </a:t>
            </a:r>
            <a:r>
              <a:rPr lang="en-US" dirty="0" smtClean="0"/>
              <a:t>more than </a:t>
            </a:r>
            <a:r>
              <a:rPr lang="en-US" dirty="0"/>
              <a:t>100 persons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21" y="355822"/>
            <a:ext cx="4407408" cy="5687568"/>
          </a:xfrm>
        </p:spPr>
      </p:pic>
    </p:spTree>
    <p:extLst>
      <p:ext uri="{BB962C8B-B14F-4D97-AF65-F5344CB8AC3E}">
        <p14:creationId xmlns:p14="http://schemas.microsoft.com/office/powerpoint/2010/main" val="369729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274638"/>
            <a:ext cx="4343400" cy="1858962"/>
          </a:xfrm>
        </p:spPr>
        <p:txBody>
          <a:bodyPr>
            <a:normAutofit/>
          </a:bodyPr>
          <a:lstStyle/>
          <a:p>
            <a:r>
              <a:rPr lang="en-US" dirty="0" smtClean="0"/>
              <a:t>Families of </a:t>
            </a:r>
            <a:br>
              <a:rPr lang="en-US" dirty="0" smtClean="0"/>
            </a:br>
            <a:r>
              <a:rPr lang="en-US" dirty="0" smtClean="0"/>
              <a:t>Western Kenya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700825"/>
              </p:ext>
            </p:extLst>
          </p:nvPr>
        </p:nvGraphicFramePr>
        <p:xfrm>
          <a:off x="381000" y="228600"/>
          <a:ext cx="8382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192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Mobile Money in Western Kenya</a:t>
            </a:r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1404274"/>
              </p:ext>
            </p:extLst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335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Remittances in Western Kenya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7186995"/>
              </p:ext>
            </p:extLst>
          </p:nvPr>
        </p:nvGraphicFramePr>
        <p:xfrm>
          <a:off x="381000" y="990600"/>
          <a:ext cx="83058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361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Social Value of Airtime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71599"/>
            <a:ext cx="4419600" cy="5175283"/>
          </a:xfrm>
        </p:spPr>
      </p:pic>
    </p:spTree>
    <p:extLst>
      <p:ext uri="{BB962C8B-B14F-4D97-AF65-F5344CB8AC3E}">
        <p14:creationId xmlns:p14="http://schemas.microsoft.com/office/powerpoint/2010/main" val="179135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98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762000"/>
            <a:ext cx="3962400" cy="5281584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sz="2400" dirty="0" smtClean="0"/>
              <a:t>“He is very useful around here.  He takes care of me.  The other day he bought me a gas cooker.  He can call even once a week. Sometimes we can talk for one hour.” </a:t>
            </a:r>
          </a:p>
          <a:p>
            <a:pPr marL="137160" indent="0">
              <a:buNone/>
            </a:pPr>
            <a:r>
              <a:rPr lang="en-US" sz="2400" dirty="0" smtClean="0"/>
              <a:t>---64 year-old in </a:t>
            </a:r>
            <a:r>
              <a:rPr lang="en-US" sz="2400" dirty="0" err="1" smtClean="0"/>
              <a:t>Kimilili</a:t>
            </a:r>
            <a:r>
              <a:rPr lang="en-US" sz="2400" dirty="0" smtClean="0"/>
              <a:t>, son in Kansas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7974" y="3324226"/>
            <a:ext cx="3429002" cy="2571751"/>
          </a:xfrm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86608177"/>
              </p:ext>
            </p:extLst>
          </p:nvPr>
        </p:nvGraphicFramePr>
        <p:xfrm>
          <a:off x="381000" y="609600"/>
          <a:ext cx="82296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7002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4113</TotalTime>
  <Words>451</Words>
  <Application>Microsoft Office PowerPoint</Application>
  <PresentationFormat>On-screen Show (4:3)</PresentationFormat>
  <Paragraphs>124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Apex</vt:lpstr>
      <vt:lpstr>Families, Groups and Mobile Money in Kenya </vt:lpstr>
      <vt:lpstr>PowerPoint Presentation</vt:lpstr>
      <vt:lpstr>Research Locations</vt:lpstr>
      <vt:lpstr>Families of  Western Kenya </vt:lpstr>
      <vt:lpstr>Mobile Money in Western Kenya</vt:lpstr>
      <vt:lpstr>Remittances in Western Kenya </vt:lpstr>
      <vt:lpstr>The Social Value of Airtime</vt:lpstr>
      <vt:lpstr>PowerPoint Presentation</vt:lpstr>
      <vt:lpstr>PowerPoint Presentation</vt:lpstr>
      <vt:lpstr>Personal/Private = “Me”</vt:lpstr>
      <vt:lpstr>Social Network Analysis</vt:lpstr>
      <vt:lpstr>Atieno Family</vt:lpstr>
      <vt:lpstr>Juma Family</vt:lpstr>
      <vt:lpstr>Juma Family</vt:lpstr>
      <vt:lpstr>Sides of the Family</vt:lpstr>
      <vt:lpstr>PowerPoint Presentation</vt:lpstr>
      <vt:lpstr>“Us”: Family Associations  </vt:lpstr>
      <vt:lpstr>ROSCAs</vt:lpstr>
      <vt:lpstr>The Future of Mobile Money: ROSCAs and Family Associations</vt:lpstr>
    </vt:vector>
  </TitlesOfParts>
  <Company>niu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t20sbk1</dc:creator>
  <cp:lastModifiedBy>T20SBK1</cp:lastModifiedBy>
  <cp:revision>200</cp:revision>
  <dcterms:created xsi:type="dcterms:W3CDTF">2011-11-11T18:28:36Z</dcterms:created>
  <dcterms:modified xsi:type="dcterms:W3CDTF">2012-12-05T15:38:18Z</dcterms:modified>
</cp:coreProperties>
</file>